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1" r:id="rId5"/>
    <p:sldId id="259" r:id="rId6"/>
    <p:sldId id="262" r:id="rId7"/>
    <p:sldId id="263" r:id="rId8"/>
    <p:sldId id="264" r:id="rId9"/>
    <p:sldId id="266" r:id="rId10"/>
    <p:sldId id="267" r:id="rId11"/>
    <p:sldId id="265" r:id="rId12"/>
  </p:sldIdLst>
  <p:sldSz cx="12192000" cy="6858000"/>
  <p:notesSz cx="6858000" cy="9144000"/>
  <p:defaultTextStyle>
    <a:defPPr>
      <a:defRPr lang="sr-Latn-R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inimized">
    <p:restoredLeft sz="0" autoAdjust="0"/>
    <p:restoredTop sz="0" autoAdjust="0"/>
  </p:normalViewPr>
  <p:slideViewPr>
    <p:cSldViewPr snapToGrid="0">
      <p:cViewPr varScale="1">
        <p:scale>
          <a:sx n="22" d="100"/>
          <a:sy n="22" d="100"/>
        </p:scale>
        <p:origin x="351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3717502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292483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180405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773841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8" name="Footer Placeholder 7"/>
          <p:cNvSpPr>
            <a:spLocks noGrp="1"/>
          </p:cNvSpPr>
          <p:nvPr>
            <p:ph type="ftr" sz="quarter" idx="11"/>
          </p:nvPr>
        </p:nvSpPr>
        <p:spPr/>
        <p:txBody>
          <a:bodyPr/>
          <a:lstStyle/>
          <a:p>
            <a:endParaRPr lang="bs-Latn-BA"/>
          </a:p>
        </p:txBody>
      </p:sp>
      <p:sp>
        <p:nvSpPr>
          <p:cNvPr id="9" name="Slide Number Placeholder 8"/>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3959372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146134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3" name="Footer Placeholder 2"/>
          <p:cNvSpPr>
            <a:spLocks noGrp="1"/>
          </p:cNvSpPr>
          <p:nvPr>
            <p:ph type="ftr" sz="quarter" idx="11"/>
          </p:nvPr>
        </p:nvSpPr>
        <p:spPr/>
        <p:txBody>
          <a:bodyPr/>
          <a:lstStyle/>
          <a:p>
            <a:endParaRPr lang="bs-Latn-BA"/>
          </a:p>
        </p:txBody>
      </p:sp>
      <p:sp>
        <p:nvSpPr>
          <p:cNvPr id="4" name="Slide Number Placeholder 3"/>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103761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3320045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3486194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1638307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3145507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69966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6" name="Footer Placeholder 5"/>
          <p:cNvSpPr>
            <a:spLocks noGrp="1"/>
          </p:cNvSpPr>
          <p:nvPr>
            <p:ph type="ftr" sz="quarter" idx="11"/>
          </p:nvPr>
        </p:nvSpPr>
        <p:spPr/>
        <p:txBody>
          <a:bodyPr/>
          <a:lstStyle/>
          <a:p>
            <a:endParaRPr lang="bs-Latn-BA"/>
          </a:p>
        </p:txBody>
      </p:sp>
      <p:sp>
        <p:nvSpPr>
          <p:cNvPr id="7" name="Slide Number Placeholder 6"/>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211402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42435761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4" name="Footer Placeholder 3"/>
          <p:cNvSpPr>
            <a:spLocks noGrp="1"/>
          </p:cNvSpPr>
          <p:nvPr>
            <p:ph type="ftr" sz="quarter" idx="11"/>
          </p:nvPr>
        </p:nvSpPr>
        <p:spPr/>
        <p:txBody>
          <a:bodyPr/>
          <a:lstStyle/>
          <a:p>
            <a:endParaRPr lang="bs-Latn-BA"/>
          </a:p>
        </p:txBody>
      </p:sp>
      <p:sp>
        <p:nvSpPr>
          <p:cNvPr id="5" name="Slide Number Placeholder 4"/>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8113441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1346021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DE28E4-6B40-4509-8A3F-3D6CE4166F16}" type="datetimeFigureOut">
              <a:rPr lang="bs-Latn-BA" smtClean="0"/>
              <a:t>20.4.2020.</a:t>
            </a:fld>
            <a:endParaRPr lang="bs-Latn-BA"/>
          </a:p>
        </p:txBody>
      </p:sp>
      <p:sp>
        <p:nvSpPr>
          <p:cNvPr id="5" name="Footer Placeholder 4"/>
          <p:cNvSpPr>
            <a:spLocks noGrp="1"/>
          </p:cNvSpPr>
          <p:nvPr>
            <p:ph type="ftr" sz="quarter" idx="11"/>
          </p:nvPr>
        </p:nvSpPr>
        <p:spPr/>
        <p:txBody>
          <a:bodyPr/>
          <a:lstStyle/>
          <a:p>
            <a:endParaRPr lang="bs-Latn-BA"/>
          </a:p>
        </p:txBody>
      </p:sp>
      <p:sp>
        <p:nvSpPr>
          <p:cNvPr id="6" name="Slide Number Placeholder 5"/>
          <p:cNvSpPr>
            <a:spLocks noGrp="1"/>
          </p:cNvSpPr>
          <p:nvPr>
            <p:ph type="sldNum" sz="quarter" idx="12"/>
          </p:nvPr>
        </p:nvSpPr>
        <p:spPr/>
        <p:txBody>
          <a:bodyPr/>
          <a:lstStyle/>
          <a:p>
            <a:fld id="{D6E6390A-D646-4DF5-982E-F482E2529756}" type="slidenum">
              <a:rPr lang="bs-Latn-BA" smtClean="0"/>
              <a:t>‹#›</a:t>
            </a:fld>
            <a:endParaRPr lang="bs-Latn-BA"/>
          </a:p>
        </p:txBody>
      </p:sp>
    </p:spTree>
    <p:extLst>
      <p:ext uri="{BB962C8B-B14F-4D97-AF65-F5344CB8AC3E}">
        <p14:creationId xmlns:p14="http://schemas.microsoft.com/office/powerpoint/2010/main" val="2018937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A4DE28E4-6B40-4509-8A3F-3D6CE4166F16}" type="datetimeFigureOut">
              <a:rPr lang="bs-Latn-BA" smtClean="0"/>
              <a:t>20.4.2020.</a:t>
            </a:fld>
            <a:endParaRPr lang="bs-Latn-BA"/>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bs-Latn-BA"/>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6E6390A-D646-4DF5-982E-F482E2529756}" type="slidenum">
              <a:rPr lang="bs-Latn-BA" smtClean="0"/>
              <a:t>‹#›</a:t>
            </a:fld>
            <a:endParaRPr lang="bs-Latn-BA"/>
          </a:p>
        </p:txBody>
      </p:sp>
    </p:spTree>
    <p:extLst>
      <p:ext uri="{BB962C8B-B14F-4D97-AF65-F5344CB8AC3E}">
        <p14:creationId xmlns:p14="http://schemas.microsoft.com/office/powerpoint/2010/main" val="31529660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image" Target="../media/image9.jpg"/><Relationship Id="rId1" Type="http://schemas.openxmlformats.org/officeDocument/2006/relationships/slideLayout" Target="../slideLayouts/slideLayout2.xml"/><Relationship Id="rId6" Type="http://schemas.openxmlformats.org/officeDocument/2006/relationships/image" Target="../media/image13.jpg"/><Relationship Id="rId5" Type="http://schemas.openxmlformats.org/officeDocument/2006/relationships/image" Target="../media/image12.jpe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1015" b="14209"/>
          <a:stretch/>
        </p:blipFill>
        <p:spPr>
          <a:xfrm>
            <a:off x="0" y="0"/>
            <a:ext cx="12192000" cy="6837527"/>
          </a:xfrm>
          <a:prstGeom prst="rect">
            <a:avLst/>
          </a:prstGeom>
        </p:spPr>
      </p:pic>
    </p:spTree>
    <p:extLst>
      <p:ext uri="{BB962C8B-B14F-4D97-AF65-F5344CB8AC3E}">
        <p14:creationId xmlns:p14="http://schemas.microsoft.com/office/powerpoint/2010/main" val="7620523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96170" y="692623"/>
            <a:ext cx="9330970" cy="5694529"/>
          </a:xfrm>
        </p:spPr>
        <p:txBody>
          <a:bodyPr>
            <a:noAutofit/>
          </a:bodyPr>
          <a:lstStyle/>
          <a:p>
            <a:r>
              <a:rPr lang="en-US" sz="2400" dirty="0"/>
              <a:t>It's 20th of April 2020, the world is still in lockdown. Everyone that is able to go outside is seen wearing masks. Billions and billions of masks, maybe even more than a trillion, have been sold in a very short time. There's definitely a shortage of masks, but why do people wear them now? Where were the masks on the faces of </a:t>
            </a:r>
            <a:r>
              <a:rPr lang="en-US" sz="2400" dirty="0" smtClean="0"/>
              <a:t>PEOPLE OF SARAJEVO </a:t>
            </a:r>
            <a:r>
              <a:rPr lang="en-US" sz="2400" dirty="0"/>
              <a:t>in January when Sarajevo was declared the most air-polluted city in the world for more than just one day? Sarajevo, the most air-polluted place in the world, where there are no factories even, had worse air than Beijing! Air pollution affects everyone, not just old or sick people or those with a weak immune system, so why did everyone say "meh" to that?</a:t>
            </a:r>
          </a:p>
          <a:p>
            <a:r>
              <a:rPr lang="en-US" sz="2400" dirty="0"/>
              <a:t/>
            </a:r>
            <a:br>
              <a:rPr lang="en-US" sz="2400" dirty="0"/>
            </a:br>
            <a:endParaRPr lang="bs-Latn-BA" sz="2400" dirty="0"/>
          </a:p>
        </p:txBody>
      </p:sp>
    </p:spTree>
    <p:extLst>
      <p:ext uri="{BB962C8B-B14F-4D97-AF65-F5344CB8AC3E}">
        <p14:creationId xmlns:p14="http://schemas.microsoft.com/office/powerpoint/2010/main" val="8395677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866228" cy="329975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3687" y="0"/>
            <a:ext cx="6438313" cy="3862987"/>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t="4937" b="3318"/>
          <a:stretch/>
        </p:blipFill>
        <p:spPr>
          <a:xfrm>
            <a:off x="0" y="3267992"/>
            <a:ext cx="5866226" cy="3590008"/>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t="5650" b="8319"/>
          <a:stretch/>
        </p:blipFill>
        <p:spPr>
          <a:xfrm>
            <a:off x="5866227" y="3221408"/>
            <a:ext cx="6325774" cy="3623929"/>
          </a:xfrm>
          <a:prstGeom prst="rect">
            <a:avLst/>
          </a:prstGeom>
        </p:spPr>
      </p:pic>
    </p:spTree>
    <p:extLst>
      <p:ext uri="{BB962C8B-B14F-4D97-AF65-F5344CB8AC3E}">
        <p14:creationId xmlns:p14="http://schemas.microsoft.com/office/powerpoint/2010/main" val="402913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55477" y="682388"/>
            <a:ext cx="9044367" cy="5540991"/>
          </a:xfrm>
        </p:spPr>
        <p:txBody>
          <a:bodyPr>
            <a:noAutofit/>
          </a:bodyPr>
          <a:lstStyle/>
          <a:p>
            <a:r>
              <a:rPr lang="en-US" sz="2400" dirty="0"/>
              <a:t>The difference between COVID-19 propaganda and the propaganda about climate change and global warming is that the first one scares people, while the other one propagates much lower numbers and that everything is in order, that we have centuries until it would start affecting us big time. It already is affecting us big time but all the world leaders and world biggest companies control what we're being </a:t>
            </a:r>
            <a:r>
              <a:rPr lang="en-US" sz="2400" dirty="0" smtClean="0"/>
              <a:t>told.</a:t>
            </a:r>
          </a:p>
          <a:p>
            <a:r>
              <a:rPr lang="en-US" sz="2400" dirty="0" smtClean="0"/>
              <a:t>This </a:t>
            </a:r>
            <a:r>
              <a:rPr lang="en-US" sz="2400" dirty="0"/>
              <a:t>virus is supposedly much deadlier than what Earth can do to us by itself. </a:t>
            </a:r>
            <a:r>
              <a:rPr lang="en-US" sz="2400" dirty="0" smtClean="0"/>
              <a:t>One virus, probably even </a:t>
            </a:r>
            <a:r>
              <a:rPr lang="en-US" sz="2400" dirty="0"/>
              <a:t>man-made, </a:t>
            </a:r>
            <a:r>
              <a:rPr lang="en-US" sz="2400" dirty="0" smtClean="0"/>
              <a:t>is </a:t>
            </a:r>
            <a:r>
              <a:rPr lang="en-US" sz="2400" dirty="0"/>
              <a:t>more dangerous from the entire planet we live </a:t>
            </a:r>
            <a:r>
              <a:rPr lang="en-US" sz="2400" dirty="0" smtClean="0"/>
              <a:t>on and its rage? </a:t>
            </a:r>
            <a:r>
              <a:rPr lang="en-US" sz="2400" dirty="0"/>
              <a:t>That's an interesting concept, please tell me more.</a:t>
            </a:r>
          </a:p>
          <a:p>
            <a:r>
              <a:rPr lang="en-US" sz="2400" dirty="0"/>
              <a:t/>
            </a:r>
            <a:br>
              <a:rPr lang="en-US" sz="2400" dirty="0"/>
            </a:br>
            <a:endParaRPr lang="bs-Latn-BA" sz="2400" dirty="0"/>
          </a:p>
        </p:txBody>
      </p:sp>
    </p:spTree>
    <p:extLst>
      <p:ext uri="{BB962C8B-B14F-4D97-AF65-F5344CB8AC3E}">
        <p14:creationId xmlns:p14="http://schemas.microsoft.com/office/powerpoint/2010/main" val="16110471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bs-Latn-BA"/>
          </a:p>
        </p:txBody>
      </p:sp>
      <p:pic>
        <p:nvPicPr>
          <p:cNvPr id="4" name="Content Placeholder 3"/>
          <p:cNvPicPr>
            <a:picLocks noGrp="1" noChangeAspect="1"/>
          </p:cNvPicPr>
          <p:nvPr>
            <p:ph sz="quarter" idx="13"/>
          </p:nvPr>
        </p:nvPicPr>
        <p:blipFill>
          <a:blip r:embed="rId2">
            <a:extLst>
              <a:ext uri="{28A0092B-C50C-407E-A947-70E740481C1C}">
                <a14:useLocalDpi xmlns:a14="http://schemas.microsoft.com/office/drawing/2010/main" val="0"/>
              </a:ext>
            </a:extLst>
          </a:blip>
          <a:stretch>
            <a:fillRect/>
          </a:stretch>
        </p:blipFill>
        <p:spPr>
          <a:xfrm>
            <a:off x="5919943" y="3010178"/>
            <a:ext cx="6296167" cy="3812679"/>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506085" cy="392459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0272"/>
            <a:ext cx="4230807" cy="2860831"/>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r="2285"/>
          <a:stretch/>
        </p:blipFill>
        <p:spPr>
          <a:xfrm>
            <a:off x="-18007" y="3602165"/>
            <a:ext cx="6514341" cy="3203114"/>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6085" y="0"/>
            <a:ext cx="5710025" cy="3247576"/>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30807" y="2267381"/>
            <a:ext cx="3903488" cy="2550279"/>
          </a:xfrm>
          <a:prstGeom prst="rect">
            <a:avLst/>
          </a:prstGeom>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val="0"/>
              </a:ext>
            </a:extLst>
          </a:blip>
          <a:srcRect l="-265" t="32438" r="265" b="15821"/>
          <a:stretch/>
        </p:blipFill>
        <p:spPr>
          <a:xfrm>
            <a:off x="8112190" y="4043060"/>
            <a:ext cx="4079810" cy="2814940"/>
          </a:xfrm>
          <a:prstGeom prst="rect">
            <a:avLst/>
          </a:prstGeom>
        </p:spPr>
      </p:pic>
    </p:spTree>
    <p:extLst>
      <p:ext uri="{BB962C8B-B14F-4D97-AF65-F5344CB8AC3E}">
        <p14:creationId xmlns:p14="http://schemas.microsoft.com/office/powerpoint/2010/main" val="353143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55478" y="1443250"/>
            <a:ext cx="8689976" cy="5039436"/>
          </a:xfrm>
        </p:spPr>
        <p:txBody>
          <a:bodyPr>
            <a:normAutofit/>
          </a:bodyPr>
          <a:lstStyle/>
          <a:p>
            <a:r>
              <a:rPr lang="en-US" sz="2800" dirty="0"/>
              <a:t>Yes, this all affects the climate. If it affects the living creatures on this planet than how could it not affect the entire system this planet is built upon? If we want nature to nurture us, we have to nurture her by starting with being more aware of our surroundings and what our actions might create or destroy.</a:t>
            </a:r>
          </a:p>
          <a:p>
            <a:r>
              <a:rPr lang="en-US" sz="2800" dirty="0"/>
              <a:t/>
            </a:r>
            <a:br>
              <a:rPr lang="en-US" sz="2800" dirty="0"/>
            </a:br>
            <a:endParaRPr lang="bs-Latn-BA" sz="2800" dirty="0"/>
          </a:p>
        </p:txBody>
      </p:sp>
    </p:spTree>
    <p:extLst>
      <p:ext uri="{BB962C8B-B14F-4D97-AF65-F5344CB8AC3E}">
        <p14:creationId xmlns:p14="http://schemas.microsoft.com/office/powerpoint/2010/main" val="31728859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96421" y="1337481"/>
            <a:ext cx="8689976" cy="4684593"/>
          </a:xfrm>
        </p:spPr>
        <p:txBody>
          <a:bodyPr>
            <a:noAutofit/>
          </a:bodyPr>
          <a:lstStyle/>
          <a:p>
            <a:r>
              <a:rPr lang="en-US" sz="2800" dirty="0"/>
              <a:t>Thank God for this lockdown because only now we see how much evil we have created and without us being out and about doing the same old things we have been doing for a longer time, the entire ecosystems are recovering. We have given this planet a break by not doing anything. It really </a:t>
            </a:r>
            <a:r>
              <a:rPr lang="en-US" sz="2800" dirty="0" smtClean="0"/>
              <a:t>tells </a:t>
            </a:r>
            <a:r>
              <a:rPr lang="en-US" sz="2800" dirty="0"/>
              <a:t>us a lot about </a:t>
            </a:r>
            <a:r>
              <a:rPr lang="en-US" sz="2800" dirty="0" smtClean="0"/>
              <a:t>what or, as a matter of fact, </a:t>
            </a:r>
            <a:r>
              <a:rPr lang="en-US" sz="2800" b="1" dirty="0" smtClean="0">
                <a:solidFill>
                  <a:schemeClr val="tx1">
                    <a:lumMod val="75000"/>
                    <a:lumOff val="25000"/>
                  </a:schemeClr>
                </a:solidFill>
              </a:rPr>
              <a:t>WHO</a:t>
            </a:r>
            <a:r>
              <a:rPr lang="en-US" sz="2800" dirty="0" smtClean="0">
                <a:solidFill>
                  <a:schemeClr val="tx1">
                    <a:lumMod val="75000"/>
                    <a:lumOff val="25000"/>
                  </a:schemeClr>
                </a:solidFill>
              </a:rPr>
              <a:t> </a:t>
            </a:r>
            <a:r>
              <a:rPr lang="en-US" sz="2800" dirty="0"/>
              <a:t>is the </a:t>
            </a:r>
            <a:r>
              <a:rPr lang="en-US" sz="2800" dirty="0" smtClean="0"/>
              <a:t>actual virus here.</a:t>
            </a:r>
            <a:endParaRPr lang="bs-Latn-BA" sz="2800" dirty="0"/>
          </a:p>
        </p:txBody>
      </p:sp>
    </p:spTree>
    <p:extLst>
      <p:ext uri="{BB962C8B-B14F-4D97-AF65-F5344CB8AC3E}">
        <p14:creationId xmlns:p14="http://schemas.microsoft.com/office/powerpoint/2010/main" val="728988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1012" y="1323834"/>
            <a:ext cx="8689976" cy="4056796"/>
          </a:xfrm>
        </p:spPr>
        <p:txBody>
          <a:bodyPr>
            <a:noAutofit/>
          </a:bodyPr>
          <a:lstStyle/>
          <a:p>
            <a:r>
              <a:rPr lang="en-US" sz="3200" dirty="0"/>
              <a:t>This is my letter for the human race in the future, </a:t>
            </a:r>
            <a:r>
              <a:rPr lang="en-US" sz="3200" dirty="0" smtClean="0"/>
              <a:t> for after </a:t>
            </a:r>
            <a:r>
              <a:rPr lang="en-US" sz="3200" dirty="0"/>
              <a:t>all this COVID-19 mayhem ends. I hope we do better and I hope this manages to teach us </a:t>
            </a:r>
            <a:r>
              <a:rPr lang="en-US" sz="3200" dirty="0" smtClean="0"/>
              <a:t>about the </a:t>
            </a:r>
            <a:r>
              <a:rPr lang="en-US" sz="3200" dirty="0"/>
              <a:t>true values of life. If we don't respect our planet, it surely won't respect us back and its respect is much more </a:t>
            </a:r>
            <a:r>
              <a:rPr lang="en-US" sz="3200" dirty="0" smtClean="0"/>
              <a:t>important - to us.</a:t>
            </a:r>
            <a:endParaRPr lang="en-US" sz="3200" dirty="0"/>
          </a:p>
          <a:p>
            <a:r>
              <a:rPr lang="en-US" sz="3200" dirty="0"/>
              <a:t/>
            </a:r>
            <a:br>
              <a:rPr lang="en-US" sz="3200" dirty="0"/>
            </a:br>
            <a:endParaRPr lang="bs-Latn-BA" sz="3200" dirty="0"/>
          </a:p>
        </p:txBody>
      </p:sp>
    </p:spTree>
    <p:extLst>
      <p:ext uri="{BB962C8B-B14F-4D97-AF65-F5344CB8AC3E}">
        <p14:creationId xmlns:p14="http://schemas.microsoft.com/office/powerpoint/2010/main" val="13247314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bs-Latn-BA"/>
          </a:p>
        </p:txBody>
      </p:sp>
      <p:sp>
        <p:nvSpPr>
          <p:cNvPr id="3" name="Subtitle 2"/>
          <p:cNvSpPr>
            <a:spLocks noGrp="1"/>
          </p:cNvSpPr>
          <p:nvPr>
            <p:ph type="subTitle" idx="1"/>
          </p:nvPr>
        </p:nvSpPr>
        <p:spPr/>
        <p:txBody>
          <a:bodyPr/>
          <a:lstStyle/>
          <a:p>
            <a:endParaRPr lang="bs-Latn-BA"/>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7264" b="16470"/>
          <a:stretch/>
        </p:blipFill>
        <p:spPr>
          <a:xfrm>
            <a:off x="1588257" y="0"/>
            <a:ext cx="9015486" cy="6875787"/>
          </a:xfrm>
          <a:prstGeom prst="rect">
            <a:avLst/>
          </a:prstGeom>
        </p:spPr>
      </p:pic>
    </p:spTree>
    <p:extLst>
      <p:ext uri="{BB962C8B-B14F-4D97-AF65-F5344CB8AC3E}">
        <p14:creationId xmlns:p14="http://schemas.microsoft.com/office/powerpoint/2010/main" val="25468440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1150660"/>
            <a:ext cx="8689976" cy="2509213"/>
          </a:xfrm>
        </p:spPr>
        <p:txBody>
          <a:bodyPr>
            <a:normAutofit/>
          </a:bodyPr>
          <a:lstStyle/>
          <a:p>
            <a:r>
              <a:rPr lang="en-GB" sz="5400" dirty="0" smtClean="0"/>
              <a:t>SINCERELY,</a:t>
            </a:r>
            <a:br>
              <a:rPr lang="en-GB" sz="5400" dirty="0" smtClean="0"/>
            </a:br>
            <a:r>
              <a:rPr lang="en-GB" sz="5400" dirty="0" smtClean="0"/>
              <a:t>KANITA TAFRO</a:t>
            </a:r>
            <a:endParaRPr lang="bs-Latn-BA" sz="5400" dirty="0"/>
          </a:p>
        </p:txBody>
      </p:sp>
      <p:sp>
        <p:nvSpPr>
          <p:cNvPr id="3" name="Subtitle 2"/>
          <p:cNvSpPr>
            <a:spLocks noGrp="1"/>
          </p:cNvSpPr>
          <p:nvPr>
            <p:ph type="subTitle" idx="1"/>
          </p:nvPr>
        </p:nvSpPr>
        <p:spPr>
          <a:xfrm>
            <a:off x="1751012" y="4022678"/>
            <a:ext cx="8689976" cy="1371599"/>
          </a:xfrm>
        </p:spPr>
        <p:txBody>
          <a:bodyPr/>
          <a:lstStyle/>
          <a:p>
            <a:r>
              <a:rPr lang="en-GB" dirty="0" smtClean="0"/>
              <a:t>P.S. I WOULD VERY MUCH LIKE TO HAVE A HABITABLE PLANET FOR A LITTLE MORE, I’D LIKE YOU TO HELP ME WITH THAT</a:t>
            </a:r>
            <a:endParaRPr lang="bs-Latn-BA" dirty="0"/>
          </a:p>
        </p:txBody>
      </p:sp>
    </p:spTree>
    <p:extLst>
      <p:ext uri="{BB962C8B-B14F-4D97-AF65-F5344CB8AC3E}">
        <p14:creationId xmlns:p14="http://schemas.microsoft.com/office/powerpoint/2010/main" val="3995977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bs-Latn-BA"/>
          </a:p>
        </p:txBody>
      </p:sp>
      <p:sp>
        <p:nvSpPr>
          <p:cNvPr id="3" name="Subtitle 2"/>
          <p:cNvSpPr>
            <a:spLocks noGrp="1"/>
          </p:cNvSpPr>
          <p:nvPr>
            <p:ph type="subTitle" idx="1"/>
          </p:nvPr>
        </p:nvSpPr>
        <p:spPr/>
        <p:txBody>
          <a:bodyPr/>
          <a:lstStyle/>
          <a:p>
            <a:endParaRPr lang="bs-Latn-BA"/>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7261" b="15694"/>
          <a:stretch/>
        </p:blipFill>
        <p:spPr>
          <a:xfrm>
            <a:off x="2515512" y="0"/>
            <a:ext cx="7160976" cy="6860703"/>
          </a:xfrm>
          <a:prstGeom prst="rect">
            <a:avLst/>
          </a:prstGeom>
        </p:spPr>
      </p:pic>
    </p:spTree>
    <p:extLst>
      <p:ext uri="{BB962C8B-B14F-4D97-AF65-F5344CB8AC3E}">
        <p14:creationId xmlns:p14="http://schemas.microsoft.com/office/powerpoint/2010/main" val="1234350566"/>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TM04033925[[fn=Droplet]]</Template>
  <TotalTime>25</TotalTime>
  <Words>497</Words>
  <Application>Microsoft Office PowerPoint</Application>
  <PresentationFormat>Widescreen</PresentationFormat>
  <Paragraphs>12</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SINCERELY, KANITA TAFRO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Kanita Tafro</dc:creator>
  <cp:lastModifiedBy>Sara Cerić</cp:lastModifiedBy>
  <cp:revision>5</cp:revision>
  <dcterms:created xsi:type="dcterms:W3CDTF">2020-04-20T19:36:16Z</dcterms:created>
  <dcterms:modified xsi:type="dcterms:W3CDTF">2020-04-20T20:11:30Z</dcterms:modified>
</cp:coreProperties>
</file>