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7" r:id="rId1"/>
    <p:sldMasterId id="2147483698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embeddedFontLst>
    <p:embeddedFont>
      <p:font typeface="Inter Tight" panose="020B0604020202020204" charset="0"/>
      <p:regular r:id="rId19"/>
      <p:bold r:id="rId20"/>
      <p:italic r:id="rId21"/>
      <p:boldItalic r:id="rId22"/>
    </p:embeddedFont>
    <p:embeddedFont>
      <p:font typeface="Inter Tight SemiBold" panose="020B0604020202020204" charset="0"/>
      <p:regular r:id="rId23"/>
      <p:bold r:id="rId24"/>
      <p:italic r:id="rId25"/>
      <p:boldItalic r:id="rId26"/>
    </p:embeddedFont>
    <p:embeddedFont>
      <p:font typeface="Inter Tight Medium" panose="020B060402020202020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9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690" y="5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32a4365962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32a4365962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2a43659628_0_3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32a43659628_0_3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g32a43659628_0_3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" name="Google Shape;374;g32a43659628_0_3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32a43659628_0_4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1" name="Google Shape;381;g32a43659628_0_4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32a43659628_0_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7" name="Google Shape;387;g32a43659628_0_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32a43659628_0_4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32a43659628_0_4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2a43659628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0" name="Google Shape;410;g32a43659628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32a43659628_0_4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9" name="Google Shape;419;g32a43659628_0_4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32a43659628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3" name="Google Shape;433;g32a43659628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32a43659628_0_5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8" name="Google Shape;438;g32a43659628_0_5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32a43659628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7" name="Google Shape;447;g32a43659628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32a43659628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4" name="Google Shape;454;g32a43659628_2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g32a43659628_2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1" name="Google Shape;461;g32a43659628_2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32a43659628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8" name="Google Shape;468;g32a43659628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g32b6837b61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9" name="Google Shape;479;g32b6837b61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lt2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14"/>
          <p:cNvGrpSpPr/>
          <p:nvPr/>
        </p:nvGrpSpPr>
        <p:grpSpPr>
          <a:xfrm rot="299808">
            <a:off x="124383" y="-559521"/>
            <a:ext cx="8900029" cy="6258229"/>
            <a:chOff x="124223" y="-559280"/>
            <a:chExt cx="8900025" cy="6258226"/>
          </a:xfrm>
        </p:grpSpPr>
        <p:grpSp>
          <p:nvGrpSpPr>
            <p:cNvPr id="56" name="Google Shape;56;p14"/>
            <p:cNvGrpSpPr/>
            <p:nvPr/>
          </p:nvGrpSpPr>
          <p:grpSpPr>
            <a:xfrm>
              <a:off x="124223" y="-78561"/>
              <a:ext cx="8900025" cy="5296800"/>
              <a:chOff x="124223" y="-78561"/>
              <a:chExt cx="8900025" cy="5296800"/>
            </a:xfrm>
          </p:grpSpPr>
          <p:sp>
            <p:nvSpPr>
              <p:cNvPr id="57" name="Google Shape;57;p14"/>
              <p:cNvSpPr/>
              <p:nvPr/>
            </p:nvSpPr>
            <p:spPr>
              <a:xfrm rot="-1623">
                <a:off x="7117071" y="2014308"/>
                <a:ext cx="1906200" cy="18756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  <p:sp>
            <p:nvSpPr>
              <p:cNvPr id="58" name="Google Shape;58;p14"/>
              <p:cNvSpPr/>
              <p:nvPr/>
            </p:nvSpPr>
            <p:spPr>
              <a:xfrm rot="-1487" flipH="1">
                <a:off x="124823" y="-77211"/>
                <a:ext cx="6242101" cy="5294100"/>
              </a:xfrm>
              <a:prstGeom prst="snip1Rect">
                <a:avLst>
                  <a:gd name="adj" fmla="val 42486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endParaRPr>
              </a:p>
            </p:txBody>
          </p:sp>
          <p:sp>
            <p:nvSpPr>
              <p:cNvPr id="59" name="Google Shape;59;p14"/>
              <p:cNvSpPr/>
              <p:nvPr/>
            </p:nvSpPr>
            <p:spPr>
              <a:xfrm rot="10798513" flipH="1">
                <a:off x="2781248" y="-76291"/>
                <a:ext cx="6242401" cy="5289900"/>
              </a:xfrm>
              <a:prstGeom prst="snip1Rect">
                <a:avLst>
                  <a:gd name="adj" fmla="val 42496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endParaRPr>
              </a:p>
            </p:txBody>
          </p:sp>
          <p:sp>
            <p:nvSpPr>
              <p:cNvPr id="60" name="Google Shape;60;p14"/>
              <p:cNvSpPr/>
              <p:nvPr/>
            </p:nvSpPr>
            <p:spPr>
              <a:xfrm rot="-1623">
                <a:off x="125118" y="1250275"/>
                <a:ext cx="1906200" cy="18756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</p:grpSp>
        <p:sp>
          <p:nvSpPr>
            <p:cNvPr id="61" name="Google Shape;61;p14"/>
            <p:cNvSpPr/>
            <p:nvPr/>
          </p:nvSpPr>
          <p:spPr>
            <a:xfrm rot="-4516116">
              <a:off x="314265" y="-331820"/>
              <a:ext cx="1871106" cy="183798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  <p:sp>
          <p:nvSpPr>
            <p:cNvPr id="62" name="Google Shape;62;p14"/>
            <p:cNvSpPr/>
            <p:nvPr/>
          </p:nvSpPr>
          <p:spPr>
            <a:xfrm rot="6283884">
              <a:off x="6963097" y="3633506"/>
              <a:ext cx="1871106" cy="183798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63" name="Google Shape;63;p14"/>
          <p:cNvSpPr txBox="1">
            <a:spLocks noGrp="1"/>
          </p:cNvSpPr>
          <p:nvPr>
            <p:ph type="ctrTitle"/>
          </p:nvPr>
        </p:nvSpPr>
        <p:spPr>
          <a:xfrm>
            <a:off x="1826325" y="1559575"/>
            <a:ext cx="5494800" cy="156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ubTitle" idx="1"/>
          </p:nvPr>
        </p:nvSpPr>
        <p:spPr>
          <a:xfrm>
            <a:off x="1826325" y="3252475"/>
            <a:ext cx="54948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Font typeface="Inter Tight Medium"/>
              <a:buNone/>
              <a:defRPr sz="25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_HEADER_1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_AND_BODY_1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TITLE_AND_TWO_COLUMNS_1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_ONLY_1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_1_3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2" name="Google Shape;82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83" name="Google Shape;83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86" name="Google Shape;86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_1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90" name="Google Shape;90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91" name="Google Shape;91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_1_1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</a:lstStyle>
          <a:p>
            <a:endParaRPr/>
          </a:p>
        </p:txBody>
      </p:sp>
      <p:sp>
        <p:nvSpPr>
          <p:cNvPr id="95" name="Google Shape;95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_1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8" name="Google Shape;98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 algn="ctr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 algn="ctr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 algn="ctr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 algn="ctr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 algn="ctr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 algn="ctr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 algn="ctr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 algn="ctr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 algn="ctr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99" name="Google Shape;99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_1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CUSTOM_7_1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5"/>
          <p:cNvSpPr txBox="1">
            <a:spLocks noGrp="1"/>
          </p:cNvSpPr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5" name="Google Shape;105;p25"/>
          <p:cNvSpPr txBox="1">
            <a:spLocks noGrp="1"/>
          </p:cNvSpPr>
          <p:nvPr>
            <p:ph type="subTitle" idx="1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06" name="Google Shape;106;p25"/>
          <p:cNvSpPr txBox="1">
            <a:spLocks noGrp="1"/>
          </p:cNvSpPr>
          <p:nvPr>
            <p:ph type="subTitle" idx="2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07" name="Google Shape;107;p25"/>
          <p:cNvSpPr txBox="1">
            <a:spLocks noGrp="1"/>
          </p:cNvSpPr>
          <p:nvPr>
            <p:ph type="subTitle" idx="3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08" name="Google Shape;108;p25"/>
          <p:cNvSpPr txBox="1">
            <a:spLocks noGrp="1"/>
          </p:cNvSpPr>
          <p:nvPr>
            <p:ph type="subTitle" idx="4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09" name="Google Shape;109;p25"/>
          <p:cNvSpPr txBox="1">
            <a:spLocks noGrp="1"/>
          </p:cNvSpPr>
          <p:nvPr>
            <p:ph type="subTitle" idx="5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10" name="Google Shape;110;p25"/>
          <p:cNvSpPr txBox="1">
            <a:spLocks noGrp="1"/>
          </p:cNvSpPr>
          <p:nvPr>
            <p:ph type="subTitle" idx="6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">
  <p:cSld name="CUSTOM_8_1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14" name="Google Shape;114;p26"/>
          <p:cNvSpPr>
            <a:spLocks noGrp="1"/>
          </p:cNvSpPr>
          <p:nvPr>
            <p:ph type="pic" idx="2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  <p:sp>
        <p:nvSpPr>
          <p:cNvPr id="115" name="Google Shape;115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">
  <p:cSld name="CUSTOM_1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19" name="Google Shape;119;p27"/>
          <p:cNvSpPr txBox="1">
            <a:spLocks noGrp="1"/>
          </p:cNvSpPr>
          <p:nvPr>
            <p:ph type="body" idx="1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20" name="Google Shape;120;p27"/>
          <p:cNvSpPr txBox="1">
            <a:spLocks noGrp="1"/>
          </p:cNvSpPr>
          <p:nvPr>
            <p:ph type="body" idx="2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27"/>
          <p:cNvSpPr txBox="1">
            <a:spLocks noGrp="1"/>
          </p:cNvSpPr>
          <p:nvPr>
            <p:ph type="subTitle" idx="3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22" name="Google Shape;122;p27"/>
          <p:cNvSpPr txBox="1">
            <a:spLocks noGrp="1"/>
          </p:cNvSpPr>
          <p:nvPr>
            <p:ph type="subTitle" idx="4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">
  <p:cSld name="CUSTOM_2_2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5" name="Google Shape;125;p28"/>
          <p:cNvSpPr txBox="1">
            <a:spLocks noGrp="1"/>
          </p:cNvSpPr>
          <p:nvPr>
            <p:ph type="body" idx="1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26" name="Google Shape;126;p28"/>
          <p:cNvSpPr txBox="1">
            <a:spLocks noGrp="1"/>
          </p:cNvSpPr>
          <p:nvPr>
            <p:ph type="body" idx="2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28"/>
          <p:cNvSpPr txBox="1">
            <a:spLocks noGrp="1"/>
          </p:cNvSpPr>
          <p:nvPr>
            <p:ph type="body" idx="3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28" name="Google Shape;128;p28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29" name="Google Shape;129;p28"/>
          <p:cNvSpPr txBox="1">
            <a:spLocks noGrp="1"/>
          </p:cNvSpPr>
          <p:nvPr>
            <p:ph type="subTitle" idx="4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30" name="Google Shape;130;p28"/>
          <p:cNvSpPr txBox="1">
            <a:spLocks noGrp="1"/>
          </p:cNvSpPr>
          <p:nvPr>
            <p:ph type="subTitle" idx="5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31" name="Google Shape;131;p28"/>
          <p:cNvSpPr txBox="1">
            <a:spLocks noGrp="1"/>
          </p:cNvSpPr>
          <p:nvPr>
            <p:ph type="subTitle" idx="6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">
  <p:cSld name="CUSTOM_3_1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4" name="Google Shape;134;p29"/>
          <p:cNvSpPr txBox="1">
            <a:spLocks noGrp="1"/>
          </p:cNvSpPr>
          <p:nvPr>
            <p:ph type="body" idx="1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35" name="Google Shape;135;p29"/>
          <p:cNvSpPr txBox="1">
            <a:spLocks noGrp="1"/>
          </p:cNvSpPr>
          <p:nvPr>
            <p:ph type="body" idx="2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36" name="Google Shape;136;p29"/>
          <p:cNvSpPr txBox="1">
            <a:spLocks noGrp="1"/>
          </p:cNvSpPr>
          <p:nvPr>
            <p:ph type="body" idx="3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37" name="Google Shape;137;p29"/>
          <p:cNvSpPr txBox="1">
            <a:spLocks noGrp="1"/>
          </p:cNvSpPr>
          <p:nvPr>
            <p:ph type="body" idx="4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38" name="Google Shape;138;p29"/>
          <p:cNvSpPr txBox="1">
            <a:spLocks noGrp="1"/>
          </p:cNvSpPr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39" name="Google Shape;139;p29"/>
          <p:cNvSpPr txBox="1">
            <a:spLocks noGrp="1"/>
          </p:cNvSpPr>
          <p:nvPr>
            <p:ph type="subTitle" idx="5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0" name="Google Shape;140;p29"/>
          <p:cNvSpPr txBox="1">
            <a:spLocks noGrp="1"/>
          </p:cNvSpPr>
          <p:nvPr>
            <p:ph type="subTitle" idx="6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1" name="Google Shape;141;p29"/>
          <p:cNvSpPr txBox="1">
            <a:spLocks noGrp="1"/>
          </p:cNvSpPr>
          <p:nvPr>
            <p:ph type="subTitle" idx="7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  <p:sp>
        <p:nvSpPr>
          <p:cNvPr id="142" name="Google Shape;142;p29"/>
          <p:cNvSpPr txBox="1">
            <a:spLocks noGrp="1"/>
          </p:cNvSpPr>
          <p:nvPr>
            <p:ph type="subTitle" idx="8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">
  <p:cSld name="TITLE_ONLY_1_1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6" name="Google Shape;146;p30"/>
          <p:cNvSpPr>
            <a:spLocks noGrp="1"/>
          </p:cNvSpPr>
          <p:nvPr>
            <p:ph type="pic" idx="2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storyboards">
  <p:cSld name="CUSTOM_4_1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1"/>
          <p:cNvSpPr txBox="1">
            <a:spLocks noGrp="1"/>
          </p:cNvSpPr>
          <p:nvPr>
            <p:ph type="body" idx="1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49" name="Google Shape;149;p31"/>
          <p:cNvSpPr>
            <a:spLocks noGrp="1"/>
          </p:cNvSpPr>
          <p:nvPr>
            <p:ph type="pic" idx="2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50" name="Google Shape;150;p31"/>
          <p:cNvSpPr>
            <a:spLocks noGrp="1"/>
          </p:cNvSpPr>
          <p:nvPr>
            <p:ph type="pic" idx="3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151" name="Google Shape;151;p31"/>
          <p:cNvSpPr txBox="1">
            <a:spLocks noGrp="1"/>
          </p:cNvSpPr>
          <p:nvPr>
            <p:ph type="body" idx="4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52" name="Google Shape;152;p3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3" name="Google Shape;153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31"/>
          <p:cNvSpPr txBox="1">
            <a:spLocks noGrp="1"/>
          </p:cNvSpPr>
          <p:nvPr>
            <p:ph type="subTitle" idx="5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31"/>
          <p:cNvSpPr txBox="1">
            <a:spLocks noGrp="1"/>
          </p:cNvSpPr>
          <p:nvPr>
            <p:ph type="subTitle" idx="6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storyboards">
  <p:cSld name="CUSTOM_4_1_1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2"/>
          <p:cNvSpPr txBox="1">
            <a:spLocks noGrp="1"/>
          </p:cNvSpPr>
          <p:nvPr>
            <p:ph type="body" idx="1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58" name="Google Shape;158;p32"/>
          <p:cNvSpPr>
            <a:spLocks noGrp="1"/>
          </p:cNvSpPr>
          <p:nvPr>
            <p:ph type="pic" idx="2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59" name="Google Shape;159;p32"/>
          <p:cNvSpPr>
            <a:spLocks noGrp="1"/>
          </p:cNvSpPr>
          <p:nvPr>
            <p:ph type="pic" idx="3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60" name="Google Shape;160;p32"/>
          <p:cNvSpPr txBox="1">
            <a:spLocks noGrp="1"/>
          </p:cNvSpPr>
          <p:nvPr>
            <p:ph type="body" idx="4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61" name="Google Shape;161;p32"/>
          <p:cNvSpPr>
            <a:spLocks noGrp="1"/>
          </p:cNvSpPr>
          <p:nvPr>
            <p:ph type="pic" idx="5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162" name="Google Shape;162;p32"/>
          <p:cNvSpPr txBox="1">
            <a:spLocks noGrp="1"/>
          </p:cNvSpPr>
          <p:nvPr>
            <p:ph type="body" idx="6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63" name="Google Shape;163;p3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4" name="Google Shape;164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5" name="Google Shape;165;p32"/>
          <p:cNvSpPr txBox="1">
            <a:spLocks noGrp="1"/>
          </p:cNvSpPr>
          <p:nvPr>
            <p:ph type="subTitle" idx="7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6" name="Google Shape;166;p32"/>
          <p:cNvSpPr txBox="1">
            <a:spLocks noGrp="1"/>
          </p:cNvSpPr>
          <p:nvPr>
            <p:ph type="subTitle" idx="8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2"/>
          <p:cNvSpPr txBox="1">
            <a:spLocks noGrp="1"/>
          </p:cNvSpPr>
          <p:nvPr>
            <p:ph type="subTitle" idx="9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only">
  <p:cSld name="CUSTOM_5_1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3"/>
          <p:cNvSpPr>
            <a:spLocks noGrp="1"/>
          </p:cNvSpPr>
          <p:nvPr>
            <p:ph type="pic" idx="2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  <p:sp>
        <p:nvSpPr>
          <p:cNvPr id="170" name="Google Shape;170;p3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rid">
  <p:cSld name="CUSTOM_6_1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3" name="Google Shape;173;p34"/>
          <p:cNvSpPr>
            <a:spLocks noGrp="1"/>
          </p:cNvSpPr>
          <p:nvPr>
            <p:ph type="pic" idx="2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4" name="Google Shape;174;p34"/>
          <p:cNvSpPr>
            <a:spLocks noGrp="1"/>
          </p:cNvSpPr>
          <p:nvPr>
            <p:ph type="pic" idx="3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5" name="Google Shape;175;p34"/>
          <p:cNvSpPr>
            <a:spLocks noGrp="1"/>
          </p:cNvSpPr>
          <p:nvPr>
            <p:ph type="pic" idx="4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6" name="Google Shape;176;p34"/>
          <p:cNvSpPr>
            <a:spLocks noGrp="1"/>
          </p:cNvSpPr>
          <p:nvPr>
            <p:ph type="pic" idx="5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7" name="Google Shape;177;p34"/>
          <p:cNvSpPr>
            <a:spLocks noGrp="1"/>
          </p:cNvSpPr>
          <p:nvPr>
            <p:ph type="pic" idx="6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8" name="Google Shape;178;p34"/>
          <p:cNvSpPr>
            <a:spLocks noGrp="1"/>
          </p:cNvSpPr>
          <p:nvPr>
            <p:ph type="pic" idx="7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79" name="Google Shape;179;p34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4"/>
          <p:cNvSpPr>
            <a:spLocks noGrp="1"/>
          </p:cNvSpPr>
          <p:nvPr>
            <p:ph type="pic" idx="8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81" name="Google Shape;181;p34"/>
          <p:cNvSpPr>
            <a:spLocks noGrp="1"/>
          </p:cNvSpPr>
          <p:nvPr>
            <p:ph type="pic" idx="9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182" name="Google Shape;182;p34"/>
          <p:cNvSpPr>
            <a:spLocks noGrp="1"/>
          </p:cNvSpPr>
          <p:nvPr>
            <p:ph type="pic" idx="13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5564">
          <p15:clr>
            <a:srgbClr val="E46962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type="secHead">
  <p:cSld name="SECTION_HEADER">
    <p:bg>
      <p:bgPr>
        <a:solidFill>
          <a:schemeClr val="lt1"/>
        </a:solidFill>
        <a:effectLst/>
      </p:bgPr>
    </p:bg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" name="Google Shape;184;p35"/>
          <p:cNvGrpSpPr/>
          <p:nvPr/>
        </p:nvGrpSpPr>
        <p:grpSpPr>
          <a:xfrm>
            <a:off x="75" y="256675"/>
            <a:ext cx="3798141" cy="1190474"/>
            <a:chOff x="75" y="256675"/>
            <a:chExt cx="3798141" cy="1190474"/>
          </a:xfrm>
        </p:grpSpPr>
        <p:sp>
          <p:nvSpPr>
            <p:cNvPr id="185" name="Google Shape;185;p35"/>
            <p:cNvSpPr/>
            <p:nvPr/>
          </p:nvSpPr>
          <p:spPr>
            <a:xfrm rot="10800000" flipH="1">
              <a:off x="75" y="256675"/>
              <a:ext cx="3798000" cy="1190400"/>
            </a:xfrm>
            <a:prstGeom prst="snip1Rect">
              <a:avLst>
                <a:gd name="adj" fmla="val 3510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  <p:sp>
          <p:nvSpPr>
            <p:cNvPr id="186" name="Google Shape;186;p35"/>
            <p:cNvSpPr/>
            <p:nvPr/>
          </p:nvSpPr>
          <p:spPr>
            <a:xfrm rot="-10795068" flipH="1">
              <a:off x="3380016" y="1028349"/>
              <a:ext cx="418200" cy="418500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"/>
                  <a:ea typeface="Inter Tight"/>
                  <a:cs typeface="Inter Tight"/>
                  <a:sym typeface="Inter Tight"/>
                </a:rPr>
                <a:t> </a:t>
              </a:r>
              <a:endParaRPr>
                <a:solidFill>
                  <a:schemeClr val="lt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</p:grpSp>
      <p:sp>
        <p:nvSpPr>
          <p:cNvPr id="187" name="Google Shape;187;p35"/>
          <p:cNvSpPr txBox="1">
            <a:spLocks noGrp="1"/>
          </p:cNvSpPr>
          <p:nvPr>
            <p:ph type="title"/>
          </p:nvPr>
        </p:nvSpPr>
        <p:spPr>
          <a:xfrm>
            <a:off x="333925" y="544250"/>
            <a:ext cx="3039900" cy="72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8" name="Google Shape;188;p35"/>
          <p:cNvSpPr txBox="1">
            <a:spLocks noGrp="1"/>
          </p:cNvSpPr>
          <p:nvPr>
            <p:ph type="subTitle" idx="1"/>
          </p:nvPr>
        </p:nvSpPr>
        <p:spPr>
          <a:xfrm>
            <a:off x="1149126" y="2348550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35"/>
          <p:cNvSpPr txBox="1">
            <a:spLocks noGrp="1"/>
          </p:cNvSpPr>
          <p:nvPr>
            <p:ph type="subTitle" idx="2"/>
          </p:nvPr>
        </p:nvSpPr>
        <p:spPr>
          <a:xfrm>
            <a:off x="1149126" y="2802869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0" name="Google Shape;190;p35"/>
          <p:cNvSpPr txBox="1">
            <a:spLocks noGrp="1"/>
          </p:cNvSpPr>
          <p:nvPr>
            <p:ph type="subTitle" idx="3"/>
          </p:nvPr>
        </p:nvSpPr>
        <p:spPr>
          <a:xfrm>
            <a:off x="1149126" y="3257187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1" name="Google Shape;191;p35"/>
          <p:cNvSpPr txBox="1">
            <a:spLocks noGrp="1"/>
          </p:cNvSpPr>
          <p:nvPr>
            <p:ph type="subTitle" idx="4"/>
          </p:nvPr>
        </p:nvSpPr>
        <p:spPr>
          <a:xfrm>
            <a:off x="1149126" y="3711506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35"/>
          <p:cNvSpPr txBox="1">
            <a:spLocks noGrp="1"/>
          </p:cNvSpPr>
          <p:nvPr>
            <p:ph type="subTitle" idx="5"/>
          </p:nvPr>
        </p:nvSpPr>
        <p:spPr>
          <a:xfrm>
            <a:off x="1149126" y="4165824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5"/>
          <p:cNvSpPr txBox="1">
            <a:spLocks noGrp="1"/>
          </p:cNvSpPr>
          <p:nvPr>
            <p:ph type="subTitle" idx="6"/>
          </p:nvPr>
        </p:nvSpPr>
        <p:spPr>
          <a:xfrm>
            <a:off x="5327851" y="2348550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35"/>
          <p:cNvSpPr txBox="1">
            <a:spLocks noGrp="1"/>
          </p:cNvSpPr>
          <p:nvPr>
            <p:ph type="subTitle" idx="7"/>
          </p:nvPr>
        </p:nvSpPr>
        <p:spPr>
          <a:xfrm>
            <a:off x="5327851" y="2802869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35"/>
          <p:cNvSpPr txBox="1">
            <a:spLocks noGrp="1"/>
          </p:cNvSpPr>
          <p:nvPr>
            <p:ph type="subTitle" idx="8"/>
          </p:nvPr>
        </p:nvSpPr>
        <p:spPr>
          <a:xfrm>
            <a:off x="5327851" y="3257187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35"/>
          <p:cNvSpPr txBox="1">
            <a:spLocks noGrp="1"/>
          </p:cNvSpPr>
          <p:nvPr>
            <p:ph type="subTitle" idx="9"/>
          </p:nvPr>
        </p:nvSpPr>
        <p:spPr>
          <a:xfrm>
            <a:off x="5327851" y="3711506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  <p:sp>
        <p:nvSpPr>
          <p:cNvPr id="197" name="Google Shape;197;p35"/>
          <p:cNvSpPr txBox="1">
            <a:spLocks noGrp="1"/>
          </p:cNvSpPr>
          <p:nvPr>
            <p:ph type="subTitle" idx="13"/>
          </p:nvPr>
        </p:nvSpPr>
        <p:spPr>
          <a:xfrm>
            <a:off x="5327851" y="4165824"/>
            <a:ext cx="3234300" cy="43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and images" type="tx">
  <p:cSld name="TITLE_AND_BODY">
    <p:bg>
      <p:bgPr>
        <a:solidFill>
          <a:schemeClr val="lt1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6"/>
          <p:cNvSpPr>
            <a:spLocks noGrp="1"/>
          </p:cNvSpPr>
          <p:nvPr>
            <p:ph type="pic" idx="2"/>
          </p:nvPr>
        </p:nvSpPr>
        <p:spPr>
          <a:xfrm rot="299990">
            <a:off x="716131" y="2331244"/>
            <a:ext cx="3686628" cy="2455534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00" name="Google Shape;200;p36"/>
          <p:cNvSpPr>
            <a:spLocks noGrp="1"/>
          </p:cNvSpPr>
          <p:nvPr>
            <p:ph type="pic" idx="3"/>
          </p:nvPr>
        </p:nvSpPr>
        <p:spPr>
          <a:xfrm rot="-300269">
            <a:off x="4741294" y="2331368"/>
            <a:ext cx="3686654" cy="2455534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01" name="Google Shape;201;p36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6"/>
          <p:cNvSpPr txBox="1">
            <a:spLocks noGrp="1"/>
          </p:cNvSpPr>
          <p:nvPr>
            <p:ph type="body" idx="1"/>
          </p:nvPr>
        </p:nvSpPr>
        <p:spPr>
          <a:xfrm>
            <a:off x="333925" y="1163150"/>
            <a:ext cx="8475600" cy="7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203" name="Google Shape;203;p36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buNone/>
              <a:defRPr/>
            </a:lvl1pPr>
            <a:lvl2pPr lvl="1" algn="r" rtl="0">
              <a:buNone/>
              <a:defRPr/>
            </a:lvl2pPr>
            <a:lvl3pPr lvl="2" algn="r" rtl="0">
              <a:buNone/>
              <a:defRPr/>
            </a:lvl3pPr>
            <a:lvl4pPr lvl="3" algn="r" rtl="0">
              <a:buNone/>
              <a:defRPr/>
            </a:lvl4pPr>
            <a:lvl5pPr lvl="4" algn="r" rtl="0">
              <a:buNone/>
              <a:defRPr/>
            </a:lvl5pPr>
            <a:lvl6pPr lvl="5" algn="r" rtl="0">
              <a:buNone/>
              <a:defRPr/>
            </a:lvl6pPr>
            <a:lvl7pPr lvl="6" algn="r" rtl="0">
              <a:buNone/>
              <a:defRPr/>
            </a:lvl7pPr>
            <a:lvl8pPr lvl="7" algn="r" rtl="0">
              <a:buNone/>
              <a:defRPr/>
            </a:lvl8pPr>
            <a:lvl9pPr lvl="8" algn="r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4" name="Google Shape;204;p36"/>
          <p:cNvSpPr txBox="1">
            <a:spLocks noGrp="1"/>
          </p:cNvSpPr>
          <p:nvPr>
            <p:ph type="subTitle" idx="4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05" name="Google Shape;205;p36"/>
          <p:cNvSpPr txBox="1">
            <a:spLocks noGrp="1"/>
          </p:cNvSpPr>
          <p:nvPr>
            <p:ph type="subTitle" idx="5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n">
  <p:cSld name="TITLE_AND_BODY_1">
    <p:bg>
      <p:bgPr>
        <a:solidFill>
          <a:schemeClr val="lt1"/>
        </a:solidFill>
        <a:effectLst/>
      </p:bgPr>
    </p:bg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7"/>
          <p:cNvSpPr>
            <a:spLocks noGrp="1"/>
          </p:cNvSpPr>
          <p:nvPr>
            <p:ph type="pic" idx="2"/>
          </p:nvPr>
        </p:nvSpPr>
        <p:spPr>
          <a:xfrm rot="299990">
            <a:off x="716131" y="2331244"/>
            <a:ext cx="3686628" cy="2455534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08" name="Google Shape;208;p37"/>
          <p:cNvSpPr>
            <a:spLocks noGrp="1"/>
          </p:cNvSpPr>
          <p:nvPr>
            <p:ph type="pic" idx="3"/>
          </p:nvPr>
        </p:nvSpPr>
        <p:spPr>
          <a:xfrm rot="-300269">
            <a:off x="4741294" y="2331368"/>
            <a:ext cx="3686654" cy="2455534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09" name="Google Shape;209;p37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37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buNone/>
              <a:defRPr/>
            </a:lvl1pPr>
            <a:lvl2pPr lvl="1" algn="r" rtl="0">
              <a:buNone/>
              <a:defRPr/>
            </a:lvl2pPr>
            <a:lvl3pPr lvl="2" algn="r" rtl="0">
              <a:buNone/>
              <a:defRPr/>
            </a:lvl3pPr>
            <a:lvl4pPr lvl="3" algn="r" rtl="0">
              <a:buNone/>
              <a:defRPr/>
            </a:lvl4pPr>
            <a:lvl5pPr lvl="4" algn="r" rtl="0">
              <a:buNone/>
              <a:defRPr/>
            </a:lvl5pPr>
            <a:lvl6pPr lvl="5" algn="r" rtl="0">
              <a:buNone/>
              <a:defRPr/>
            </a:lvl6pPr>
            <a:lvl7pPr lvl="6" algn="r" rtl="0">
              <a:buNone/>
              <a:defRPr/>
            </a:lvl7pPr>
            <a:lvl8pPr lvl="7" algn="r" rtl="0">
              <a:buNone/>
              <a:defRPr/>
            </a:lvl8pPr>
            <a:lvl9pPr lvl="8" algn="r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11" name="Google Shape;211;p37"/>
          <p:cNvSpPr txBox="1">
            <a:spLocks noGrp="1"/>
          </p:cNvSpPr>
          <p:nvPr>
            <p:ph type="subTitle" idx="1"/>
          </p:nvPr>
        </p:nvSpPr>
        <p:spPr>
          <a:xfrm>
            <a:off x="381082" y="1182925"/>
            <a:ext cx="41490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4"/>
          </p:nvPr>
        </p:nvSpPr>
        <p:spPr>
          <a:xfrm>
            <a:off x="381082" y="1521627"/>
            <a:ext cx="41490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subTitle" idx="5"/>
          </p:nvPr>
        </p:nvSpPr>
        <p:spPr>
          <a:xfrm>
            <a:off x="4566932" y="1182925"/>
            <a:ext cx="41490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body" idx="6"/>
          </p:nvPr>
        </p:nvSpPr>
        <p:spPr>
          <a:xfrm>
            <a:off x="4566932" y="1521627"/>
            <a:ext cx="41490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ubTitle" idx="7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16" name="Google Shape;216;p37"/>
          <p:cNvSpPr txBox="1">
            <a:spLocks noGrp="1"/>
          </p:cNvSpPr>
          <p:nvPr>
            <p:ph type="subTitle" idx="8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1" type="twoColTx">
  <p:cSld name="TITLE_AND_TWO_COLUMNS">
    <p:bg>
      <p:bgPr>
        <a:solidFill>
          <a:schemeClr val="lt1"/>
        </a:soli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" name="Google Shape;218;p38"/>
          <p:cNvGrpSpPr/>
          <p:nvPr/>
        </p:nvGrpSpPr>
        <p:grpSpPr>
          <a:xfrm>
            <a:off x="0" y="-444900"/>
            <a:ext cx="9144000" cy="5588500"/>
            <a:chOff x="0" y="-444900"/>
            <a:chExt cx="9144000" cy="5588500"/>
          </a:xfrm>
        </p:grpSpPr>
        <p:grpSp>
          <p:nvGrpSpPr>
            <p:cNvPr id="219" name="Google Shape;219;p38"/>
            <p:cNvGrpSpPr/>
            <p:nvPr/>
          </p:nvGrpSpPr>
          <p:grpSpPr>
            <a:xfrm>
              <a:off x="0" y="100"/>
              <a:ext cx="9144000" cy="5143500"/>
              <a:chOff x="0" y="100"/>
              <a:chExt cx="9144000" cy="5143500"/>
            </a:xfrm>
          </p:grpSpPr>
          <p:sp>
            <p:nvSpPr>
              <p:cNvPr id="220" name="Google Shape;220;p38"/>
              <p:cNvSpPr/>
              <p:nvPr/>
            </p:nvSpPr>
            <p:spPr>
              <a:xfrm>
                <a:off x="0" y="100"/>
                <a:ext cx="9144000" cy="5143500"/>
              </a:xfrm>
              <a:prstGeom prst="snip1Rect">
                <a:avLst>
                  <a:gd name="adj" fmla="val 40868"/>
                </a:avLst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2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  <p:sp>
            <p:nvSpPr>
              <p:cNvPr id="221" name="Google Shape;221;p38"/>
              <p:cNvSpPr/>
              <p:nvPr/>
            </p:nvSpPr>
            <p:spPr>
              <a:xfrm rot="10800000">
                <a:off x="7036475" y="1219850"/>
                <a:ext cx="2107500" cy="1861500"/>
              </a:xfrm>
              <a:prstGeom prst="rect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2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</p:grpSp>
        <p:sp>
          <p:nvSpPr>
            <p:cNvPr id="222" name="Google Shape;222;p38"/>
            <p:cNvSpPr/>
            <p:nvPr/>
          </p:nvSpPr>
          <p:spPr>
            <a:xfrm rot="4500068" flipH="1">
              <a:off x="7230762" y="-248045"/>
              <a:ext cx="1723726" cy="1714991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rPr>
                <a:t> </a:t>
              </a:r>
              <a:endParaRPr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223" name="Google Shape;223;p38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4" name="Google Shape;224;p38"/>
          <p:cNvSpPr txBox="1">
            <a:spLocks noGrp="1"/>
          </p:cNvSpPr>
          <p:nvPr>
            <p:ph type="title"/>
          </p:nvPr>
        </p:nvSpPr>
        <p:spPr>
          <a:xfrm>
            <a:off x="2479675" y="1637413"/>
            <a:ext cx="4184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5" name="Google Shape;225;p38"/>
          <p:cNvSpPr txBox="1">
            <a:spLocks noGrp="1"/>
          </p:cNvSpPr>
          <p:nvPr>
            <p:ph type="body" idx="1"/>
          </p:nvPr>
        </p:nvSpPr>
        <p:spPr>
          <a:xfrm>
            <a:off x="2479675" y="2291377"/>
            <a:ext cx="4184700" cy="228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6" name="Google Shape;226;p38"/>
          <p:cNvSpPr txBox="1">
            <a:spLocks noGrp="1"/>
          </p:cNvSpPr>
          <p:nvPr>
            <p:ph type="subTitle" idx="2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27" name="Google Shape;227;p38"/>
          <p:cNvSpPr txBox="1">
            <a:spLocks noGrp="1"/>
          </p:cNvSpPr>
          <p:nvPr>
            <p:ph type="subTitle" idx="3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" type="titleOnly">
  <p:cSld name="TITLE_ONLY">
    <p:bg>
      <p:bgPr>
        <a:solidFill>
          <a:schemeClr val="lt1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9"/>
          <p:cNvSpPr>
            <a:spLocks noGrp="1"/>
          </p:cNvSpPr>
          <p:nvPr>
            <p:ph type="pic" idx="2"/>
          </p:nvPr>
        </p:nvSpPr>
        <p:spPr>
          <a:xfrm rot="299866">
            <a:off x="764484" y="2679783"/>
            <a:ext cx="1938771" cy="1938771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30" name="Google Shape;230;p39"/>
          <p:cNvSpPr>
            <a:spLocks noGrp="1"/>
          </p:cNvSpPr>
          <p:nvPr>
            <p:ph type="pic" idx="3"/>
          </p:nvPr>
        </p:nvSpPr>
        <p:spPr>
          <a:xfrm rot="-299913">
            <a:off x="3602840" y="2620826"/>
            <a:ext cx="1938472" cy="1938472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31" name="Google Shape;231;p39"/>
          <p:cNvSpPr>
            <a:spLocks noGrp="1"/>
          </p:cNvSpPr>
          <p:nvPr>
            <p:ph type="pic" idx="4"/>
          </p:nvPr>
        </p:nvSpPr>
        <p:spPr>
          <a:xfrm rot="299913">
            <a:off x="6440891" y="2679947"/>
            <a:ext cx="1938472" cy="1938472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32" name="Google Shape;232;p39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3" name="Google Shape;233;p39"/>
          <p:cNvSpPr txBox="1">
            <a:spLocks noGrp="1"/>
          </p:cNvSpPr>
          <p:nvPr>
            <p:ph type="subTitle" idx="1"/>
          </p:nvPr>
        </p:nvSpPr>
        <p:spPr>
          <a:xfrm>
            <a:off x="381063" y="1182922"/>
            <a:ext cx="27054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34" name="Google Shape;234;p39"/>
          <p:cNvSpPr txBox="1">
            <a:spLocks noGrp="1"/>
          </p:cNvSpPr>
          <p:nvPr>
            <p:ph type="body" idx="5"/>
          </p:nvPr>
        </p:nvSpPr>
        <p:spPr>
          <a:xfrm>
            <a:off x="381063" y="1521625"/>
            <a:ext cx="27054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235" name="Google Shape;235;p39"/>
          <p:cNvSpPr txBox="1">
            <a:spLocks noGrp="1"/>
          </p:cNvSpPr>
          <p:nvPr>
            <p:ph type="subTitle" idx="6"/>
          </p:nvPr>
        </p:nvSpPr>
        <p:spPr>
          <a:xfrm>
            <a:off x="3219300" y="1182922"/>
            <a:ext cx="27054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36" name="Google Shape;236;p39"/>
          <p:cNvSpPr txBox="1">
            <a:spLocks noGrp="1"/>
          </p:cNvSpPr>
          <p:nvPr>
            <p:ph type="body" idx="7"/>
          </p:nvPr>
        </p:nvSpPr>
        <p:spPr>
          <a:xfrm>
            <a:off x="3219300" y="1521625"/>
            <a:ext cx="27054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237" name="Google Shape;237;p39"/>
          <p:cNvSpPr txBox="1">
            <a:spLocks noGrp="1"/>
          </p:cNvSpPr>
          <p:nvPr>
            <p:ph type="subTitle" idx="8"/>
          </p:nvPr>
        </p:nvSpPr>
        <p:spPr>
          <a:xfrm>
            <a:off x="6057538" y="1182922"/>
            <a:ext cx="27054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38" name="Google Shape;238;p39"/>
          <p:cNvSpPr txBox="1">
            <a:spLocks noGrp="1"/>
          </p:cNvSpPr>
          <p:nvPr>
            <p:ph type="body" idx="9"/>
          </p:nvPr>
        </p:nvSpPr>
        <p:spPr>
          <a:xfrm>
            <a:off x="6057538" y="1521625"/>
            <a:ext cx="27054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SzPts val="1000"/>
              <a:buChar char="●"/>
              <a:defRPr sz="1000"/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SzPts val="1000"/>
              <a:buChar char="○"/>
              <a:defRPr sz="1000"/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239" name="Google Shape;239;p39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0" name="Google Shape;240;p39"/>
          <p:cNvSpPr txBox="1">
            <a:spLocks noGrp="1"/>
          </p:cNvSpPr>
          <p:nvPr>
            <p:ph type="subTitle" idx="13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41" name="Google Shape;241;p39"/>
          <p:cNvSpPr txBox="1">
            <a:spLocks noGrp="1"/>
          </p:cNvSpPr>
          <p:nvPr>
            <p:ph type="subTitle" idx="14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and image 1">
  <p:cSld name="ONE_COLUMN_TEXT">
    <p:bg>
      <p:bgPr>
        <a:solidFill>
          <a:schemeClr val="lt1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40"/>
          <p:cNvSpPr>
            <a:spLocks noGrp="1"/>
          </p:cNvSpPr>
          <p:nvPr>
            <p:ph type="pic" idx="2"/>
          </p:nvPr>
        </p:nvSpPr>
        <p:spPr>
          <a:xfrm>
            <a:off x="434125" y="2147825"/>
            <a:ext cx="8275200" cy="2679300"/>
          </a:xfrm>
          <a:prstGeom prst="snip1Rect">
            <a:avLst>
              <a:gd name="adj" fmla="val 29467"/>
            </a:avLst>
          </a:prstGeom>
          <a:noFill/>
          <a:ln>
            <a:noFill/>
          </a:ln>
        </p:spPr>
      </p:sp>
      <p:sp>
        <p:nvSpPr>
          <p:cNvPr id="244" name="Google Shape;244;p40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5" name="Google Shape;245;p40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46" name="Google Shape;246;p40"/>
          <p:cNvSpPr txBox="1">
            <a:spLocks noGrp="1"/>
          </p:cNvSpPr>
          <p:nvPr>
            <p:ph type="body" idx="1"/>
          </p:nvPr>
        </p:nvSpPr>
        <p:spPr>
          <a:xfrm>
            <a:off x="333925" y="1163150"/>
            <a:ext cx="8475600" cy="7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247" name="Google Shape;247;p40"/>
          <p:cNvSpPr txBox="1">
            <a:spLocks noGrp="1"/>
          </p:cNvSpPr>
          <p:nvPr>
            <p:ph type="subTitle" idx="3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48" name="Google Shape;248;p40"/>
          <p:cNvSpPr txBox="1">
            <a:spLocks noGrp="1"/>
          </p:cNvSpPr>
          <p:nvPr>
            <p:ph type="subTitle" idx="4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73">
          <p15:clr>
            <a:srgbClr val="E46962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ractive pop-up left">
  <p:cSld name="ONE_COLUMN_TEXT_1">
    <p:bg>
      <p:bgPr>
        <a:solidFill>
          <a:schemeClr val="lt1"/>
        </a:solidFill>
        <a:effectLst/>
      </p:bgPr>
    </p:bg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0" name="Google Shape;250;p41"/>
          <p:cNvGrpSpPr/>
          <p:nvPr/>
        </p:nvGrpSpPr>
        <p:grpSpPr>
          <a:xfrm>
            <a:off x="433788" y="1202208"/>
            <a:ext cx="2632899" cy="904617"/>
            <a:chOff x="433788" y="1202208"/>
            <a:chExt cx="2632899" cy="904617"/>
          </a:xfrm>
        </p:grpSpPr>
        <p:sp>
          <p:nvSpPr>
            <p:cNvPr id="251" name="Google Shape;251;p41"/>
            <p:cNvSpPr/>
            <p:nvPr/>
          </p:nvSpPr>
          <p:spPr>
            <a:xfrm>
              <a:off x="433788" y="1202325"/>
              <a:ext cx="2632800" cy="904500"/>
            </a:xfrm>
            <a:prstGeom prst="snip1Rect">
              <a:avLst>
                <a:gd name="adj" fmla="val 35102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  <p:sp>
          <p:nvSpPr>
            <p:cNvPr id="252" name="Google Shape;252;p41"/>
            <p:cNvSpPr/>
            <p:nvPr/>
          </p:nvSpPr>
          <p:spPr>
            <a:xfrm rot="-6523">
              <a:off x="2750486" y="1202508"/>
              <a:ext cx="316201" cy="318000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"/>
                  <a:ea typeface="Inter Tight"/>
                  <a:cs typeface="Inter Tight"/>
                  <a:sym typeface="Inter Tight"/>
                </a:rPr>
                <a:t> </a:t>
              </a:r>
              <a:endParaRPr>
                <a:solidFill>
                  <a:schemeClr val="lt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</p:grpSp>
      <p:sp>
        <p:nvSpPr>
          <p:cNvPr id="253" name="Google Shape;253;p41"/>
          <p:cNvSpPr txBox="1">
            <a:spLocks noGrp="1"/>
          </p:cNvSpPr>
          <p:nvPr>
            <p:ph type="subTitle" idx="1"/>
          </p:nvPr>
        </p:nvSpPr>
        <p:spPr>
          <a:xfrm>
            <a:off x="437000" y="1202200"/>
            <a:ext cx="23229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54" name="Google Shape;254;p41"/>
          <p:cNvSpPr txBox="1">
            <a:spLocks noGrp="1"/>
          </p:cNvSpPr>
          <p:nvPr>
            <p:ph type="body" idx="2"/>
          </p:nvPr>
        </p:nvSpPr>
        <p:spPr>
          <a:xfrm>
            <a:off x="437000" y="1460325"/>
            <a:ext cx="26328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55" name="Google Shape;255;p41"/>
          <p:cNvSpPr>
            <a:spLocks noGrp="1"/>
          </p:cNvSpPr>
          <p:nvPr>
            <p:ph type="pic" idx="3"/>
          </p:nvPr>
        </p:nvSpPr>
        <p:spPr>
          <a:xfrm>
            <a:off x="434125" y="2147825"/>
            <a:ext cx="8275200" cy="2679300"/>
          </a:xfrm>
          <a:prstGeom prst="snip1Rect">
            <a:avLst>
              <a:gd name="adj" fmla="val 29467"/>
            </a:avLst>
          </a:prstGeom>
          <a:noFill/>
          <a:ln>
            <a:noFill/>
          </a:ln>
        </p:spPr>
      </p:sp>
      <p:sp>
        <p:nvSpPr>
          <p:cNvPr id="256" name="Google Shape;256;p41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7" name="Google Shape;257;p41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58" name="Google Shape;258;p41"/>
          <p:cNvSpPr txBox="1">
            <a:spLocks noGrp="1"/>
          </p:cNvSpPr>
          <p:nvPr>
            <p:ph type="subTitle" idx="4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59" name="Google Shape;259;p41"/>
          <p:cNvSpPr txBox="1">
            <a:spLocks noGrp="1"/>
          </p:cNvSpPr>
          <p:nvPr>
            <p:ph type="subTitle" idx="5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73">
          <p15:clr>
            <a:srgbClr val="E46962"/>
          </p15:clr>
        </p15:guide>
        <p15:guide id="2" orient="horz" pos="1353">
          <p15:clr>
            <a:srgbClr val="E46962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ractive pop-up middle">
  <p:cSld name="ONE_COLUMN_TEXT_1_2">
    <p:bg>
      <p:bgPr>
        <a:solidFill>
          <a:schemeClr val="l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1" name="Google Shape;261;p42"/>
          <p:cNvGrpSpPr/>
          <p:nvPr/>
        </p:nvGrpSpPr>
        <p:grpSpPr>
          <a:xfrm>
            <a:off x="3253950" y="1202208"/>
            <a:ext cx="2632899" cy="904617"/>
            <a:chOff x="3253950" y="1202208"/>
            <a:chExt cx="2632899" cy="904617"/>
          </a:xfrm>
        </p:grpSpPr>
        <p:sp>
          <p:nvSpPr>
            <p:cNvPr id="262" name="Google Shape;262;p42"/>
            <p:cNvSpPr/>
            <p:nvPr/>
          </p:nvSpPr>
          <p:spPr>
            <a:xfrm>
              <a:off x="3253950" y="1202325"/>
              <a:ext cx="2632800" cy="904500"/>
            </a:xfrm>
            <a:prstGeom prst="snip1Rect">
              <a:avLst>
                <a:gd name="adj" fmla="val 35102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  <p:sp>
          <p:nvSpPr>
            <p:cNvPr id="263" name="Google Shape;263;p42"/>
            <p:cNvSpPr/>
            <p:nvPr/>
          </p:nvSpPr>
          <p:spPr>
            <a:xfrm rot="-6523">
              <a:off x="5570649" y="1202508"/>
              <a:ext cx="316201" cy="318000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"/>
                  <a:ea typeface="Inter Tight"/>
                  <a:cs typeface="Inter Tight"/>
                  <a:sym typeface="Inter Tight"/>
                </a:rPr>
                <a:t> </a:t>
              </a:r>
              <a:endParaRPr>
                <a:solidFill>
                  <a:schemeClr val="lt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</p:grpSp>
      <p:sp>
        <p:nvSpPr>
          <p:cNvPr id="264" name="Google Shape;264;p42"/>
          <p:cNvSpPr txBox="1">
            <a:spLocks noGrp="1"/>
          </p:cNvSpPr>
          <p:nvPr>
            <p:ph type="subTitle" idx="1"/>
          </p:nvPr>
        </p:nvSpPr>
        <p:spPr>
          <a:xfrm>
            <a:off x="3257163" y="1202200"/>
            <a:ext cx="23229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65" name="Google Shape;265;p42"/>
          <p:cNvSpPr txBox="1">
            <a:spLocks noGrp="1"/>
          </p:cNvSpPr>
          <p:nvPr>
            <p:ph type="body" idx="2"/>
          </p:nvPr>
        </p:nvSpPr>
        <p:spPr>
          <a:xfrm>
            <a:off x="3257163" y="1460325"/>
            <a:ext cx="26328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6" name="Google Shape;266;p42"/>
          <p:cNvSpPr>
            <a:spLocks noGrp="1"/>
          </p:cNvSpPr>
          <p:nvPr>
            <p:ph type="pic" idx="3"/>
          </p:nvPr>
        </p:nvSpPr>
        <p:spPr>
          <a:xfrm>
            <a:off x="434125" y="2147825"/>
            <a:ext cx="8275200" cy="2679300"/>
          </a:xfrm>
          <a:prstGeom prst="snip1Rect">
            <a:avLst>
              <a:gd name="adj" fmla="val 29467"/>
            </a:avLst>
          </a:prstGeom>
          <a:noFill/>
          <a:ln>
            <a:noFill/>
          </a:ln>
        </p:spPr>
      </p:sp>
      <p:sp>
        <p:nvSpPr>
          <p:cNvPr id="267" name="Google Shape;267;p42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8" name="Google Shape;268;p42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69" name="Google Shape;269;p42"/>
          <p:cNvSpPr txBox="1">
            <a:spLocks noGrp="1"/>
          </p:cNvSpPr>
          <p:nvPr>
            <p:ph type="subTitle" idx="4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70" name="Google Shape;270;p42"/>
          <p:cNvSpPr txBox="1">
            <a:spLocks noGrp="1"/>
          </p:cNvSpPr>
          <p:nvPr>
            <p:ph type="subTitle" idx="5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teractive pop-up right, long text">
  <p:cSld name="ONE_COLUMN_TEXT_1_1">
    <p:bg>
      <p:bgPr>
        <a:solidFill>
          <a:schemeClr val="lt1"/>
        </a:solidFill>
        <a:effectLst/>
      </p:bgPr>
    </p:bg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43"/>
          <p:cNvSpPr/>
          <p:nvPr/>
        </p:nvSpPr>
        <p:spPr>
          <a:xfrm>
            <a:off x="3253825" y="1202325"/>
            <a:ext cx="5453100" cy="904500"/>
          </a:xfrm>
          <a:prstGeom prst="snip1Rect">
            <a:avLst>
              <a:gd name="adj" fmla="val 35019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</p:txBody>
      </p:sp>
      <p:sp>
        <p:nvSpPr>
          <p:cNvPr id="273" name="Google Shape;273;p43"/>
          <p:cNvSpPr txBox="1">
            <a:spLocks noGrp="1"/>
          </p:cNvSpPr>
          <p:nvPr>
            <p:ph type="subTitle" idx="1"/>
          </p:nvPr>
        </p:nvSpPr>
        <p:spPr>
          <a:xfrm>
            <a:off x="3253950" y="1202200"/>
            <a:ext cx="51369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Inter Tight Medium"/>
              <a:buNone/>
              <a:defRPr sz="1100">
                <a:solidFill>
                  <a:schemeClr val="lt1"/>
                </a:solidFill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274" name="Google Shape;274;p43"/>
          <p:cNvSpPr>
            <a:spLocks noGrp="1"/>
          </p:cNvSpPr>
          <p:nvPr>
            <p:ph type="pic" idx="2"/>
          </p:nvPr>
        </p:nvSpPr>
        <p:spPr>
          <a:xfrm>
            <a:off x="434125" y="2147825"/>
            <a:ext cx="8275200" cy="2679300"/>
          </a:xfrm>
          <a:prstGeom prst="snip1Rect">
            <a:avLst>
              <a:gd name="adj" fmla="val 29467"/>
            </a:avLst>
          </a:prstGeom>
          <a:noFill/>
          <a:ln>
            <a:noFill/>
          </a:ln>
        </p:spPr>
      </p:sp>
      <p:sp>
        <p:nvSpPr>
          <p:cNvPr id="275" name="Google Shape;275;p43"/>
          <p:cNvSpPr txBox="1">
            <a:spLocks noGrp="1"/>
          </p:cNvSpPr>
          <p:nvPr>
            <p:ph type="body" idx="3"/>
          </p:nvPr>
        </p:nvSpPr>
        <p:spPr>
          <a:xfrm>
            <a:off x="3253950" y="1460325"/>
            <a:ext cx="54531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●"/>
              <a:defRPr sz="1000">
                <a:solidFill>
                  <a:schemeClr val="lt1"/>
                </a:solidFill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○"/>
              <a:defRPr sz="1000">
                <a:solidFill>
                  <a:schemeClr val="lt1"/>
                </a:solidFill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Char char="■"/>
              <a:defRPr sz="1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6" name="Google Shape;276;p43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77" name="Google Shape;277;p43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8" name="Google Shape;278;p43"/>
          <p:cNvSpPr txBox="1">
            <a:spLocks noGrp="1"/>
          </p:cNvSpPr>
          <p:nvPr>
            <p:ph type="subTitle" idx="4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79" name="Google Shape;279;p43"/>
          <p:cNvSpPr txBox="1">
            <a:spLocks noGrp="1"/>
          </p:cNvSpPr>
          <p:nvPr>
            <p:ph type="subTitle" idx="5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80" name="Google Shape;280;p43"/>
          <p:cNvSpPr/>
          <p:nvPr/>
        </p:nvSpPr>
        <p:spPr>
          <a:xfrm rot="-6523">
            <a:off x="8390811" y="1202508"/>
            <a:ext cx="316201" cy="318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 </a:t>
            </a:r>
            <a:endParaRPr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 2">
  <p:cSld name="CUSTOM">
    <p:bg>
      <p:bgPr>
        <a:solidFill>
          <a:schemeClr val="lt1"/>
        </a:solidFill>
        <a:effectLst/>
      </p:bgPr>
    </p:bg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2" name="Google Shape;282;p44"/>
          <p:cNvGrpSpPr/>
          <p:nvPr/>
        </p:nvGrpSpPr>
        <p:grpSpPr>
          <a:xfrm>
            <a:off x="0" y="-444900"/>
            <a:ext cx="9144000" cy="5588500"/>
            <a:chOff x="0" y="-444900"/>
            <a:chExt cx="9144000" cy="5588500"/>
          </a:xfrm>
        </p:grpSpPr>
        <p:grpSp>
          <p:nvGrpSpPr>
            <p:cNvPr id="283" name="Google Shape;283;p44"/>
            <p:cNvGrpSpPr/>
            <p:nvPr/>
          </p:nvGrpSpPr>
          <p:grpSpPr>
            <a:xfrm>
              <a:off x="0" y="100"/>
              <a:ext cx="9144000" cy="5143500"/>
              <a:chOff x="0" y="100"/>
              <a:chExt cx="9144000" cy="5143500"/>
            </a:xfrm>
          </p:grpSpPr>
          <p:sp>
            <p:nvSpPr>
              <p:cNvPr id="284" name="Google Shape;284;p44"/>
              <p:cNvSpPr/>
              <p:nvPr/>
            </p:nvSpPr>
            <p:spPr>
              <a:xfrm>
                <a:off x="0" y="100"/>
                <a:ext cx="9144000" cy="5143500"/>
              </a:xfrm>
              <a:prstGeom prst="snip1Rect">
                <a:avLst>
                  <a:gd name="adj" fmla="val 40868"/>
                </a:avLst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  <p:sp>
            <p:nvSpPr>
              <p:cNvPr id="285" name="Google Shape;285;p44"/>
              <p:cNvSpPr/>
              <p:nvPr/>
            </p:nvSpPr>
            <p:spPr>
              <a:xfrm rot="10800000">
                <a:off x="7036475" y="1219850"/>
                <a:ext cx="2107500" cy="1861500"/>
              </a:xfrm>
              <a:prstGeom prst="rect">
                <a:avLst/>
              </a:pr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</p:grpSp>
        <p:sp>
          <p:nvSpPr>
            <p:cNvPr id="286" name="Google Shape;286;p44"/>
            <p:cNvSpPr/>
            <p:nvPr/>
          </p:nvSpPr>
          <p:spPr>
            <a:xfrm rot="4500068" flipH="1">
              <a:off x="7230762" y="-248045"/>
              <a:ext cx="1723726" cy="1714991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rPr>
                <a:t> </a:t>
              </a:r>
              <a:endParaRPr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287" name="Google Shape;287;p44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8" name="Google Shape;288;p44"/>
          <p:cNvSpPr txBox="1">
            <a:spLocks noGrp="1"/>
          </p:cNvSpPr>
          <p:nvPr>
            <p:ph type="title"/>
          </p:nvPr>
        </p:nvSpPr>
        <p:spPr>
          <a:xfrm>
            <a:off x="2479675" y="1637413"/>
            <a:ext cx="4184700" cy="57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89" name="Google Shape;289;p44"/>
          <p:cNvSpPr txBox="1">
            <a:spLocks noGrp="1"/>
          </p:cNvSpPr>
          <p:nvPr>
            <p:ph type="body" idx="1"/>
          </p:nvPr>
        </p:nvSpPr>
        <p:spPr>
          <a:xfrm>
            <a:off x="2479675" y="2291377"/>
            <a:ext cx="4184700" cy="228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90" name="Google Shape;290;p44"/>
          <p:cNvSpPr txBox="1">
            <a:spLocks noGrp="1"/>
          </p:cNvSpPr>
          <p:nvPr>
            <p:ph type="subTitle" idx="2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91" name="Google Shape;291;p44"/>
          <p:cNvSpPr txBox="1">
            <a:spLocks noGrp="1"/>
          </p:cNvSpPr>
          <p:nvPr>
            <p:ph type="subTitle" idx="3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and image 2">
  <p:cSld name="MAIN_POINT">
    <p:bg>
      <p:bgPr>
        <a:solidFill>
          <a:schemeClr val="lt1"/>
        </a:solidFill>
        <a:effectLst/>
      </p:bgPr>
    </p:bg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45"/>
          <p:cNvSpPr>
            <a:spLocks noGrp="1"/>
          </p:cNvSpPr>
          <p:nvPr>
            <p:ph type="pic" idx="2"/>
          </p:nvPr>
        </p:nvSpPr>
        <p:spPr>
          <a:xfrm rot="300107">
            <a:off x="4903200" y="846465"/>
            <a:ext cx="3950142" cy="3456249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294" name="Google Shape;294;p45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5" name="Google Shape;295;p45"/>
          <p:cNvSpPr txBox="1">
            <a:spLocks noGrp="1"/>
          </p:cNvSpPr>
          <p:nvPr>
            <p:ph type="title"/>
          </p:nvPr>
        </p:nvSpPr>
        <p:spPr>
          <a:xfrm>
            <a:off x="333925" y="1249533"/>
            <a:ext cx="3662100" cy="96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6" name="Google Shape;296;p45"/>
          <p:cNvSpPr txBox="1">
            <a:spLocks noGrp="1"/>
          </p:cNvSpPr>
          <p:nvPr>
            <p:ph type="body" idx="1"/>
          </p:nvPr>
        </p:nvSpPr>
        <p:spPr>
          <a:xfrm>
            <a:off x="333925" y="2291390"/>
            <a:ext cx="36621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297" name="Google Shape;297;p45"/>
          <p:cNvSpPr txBox="1">
            <a:spLocks noGrp="1"/>
          </p:cNvSpPr>
          <p:nvPr>
            <p:ph type="subTitle" idx="3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298" name="Google Shape;298;p45"/>
          <p:cNvSpPr txBox="1">
            <a:spLocks noGrp="1"/>
          </p:cNvSpPr>
          <p:nvPr>
            <p:ph type="subTitle" idx="4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ody and image 3">
  <p:cSld name="MAIN_POINT_1">
    <p:bg>
      <p:bgPr>
        <a:solidFill>
          <a:schemeClr val="lt1"/>
        </a:solidFill>
        <a:effectLst/>
      </p:bgPr>
    </p:bg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46"/>
          <p:cNvSpPr>
            <a:spLocks noGrp="1"/>
          </p:cNvSpPr>
          <p:nvPr>
            <p:ph type="pic" idx="2"/>
          </p:nvPr>
        </p:nvSpPr>
        <p:spPr>
          <a:xfrm rot="-300067">
            <a:off x="550589" y="883785"/>
            <a:ext cx="3630622" cy="3658027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sp>
      <p:sp>
        <p:nvSpPr>
          <p:cNvPr id="301" name="Google Shape;301;p46"/>
          <p:cNvSpPr txBox="1">
            <a:spLocks noGrp="1"/>
          </p:cNvSpPr>
          <p:nvPr>
            <p:ph type="sldNum" idx="12"/>
          </p:nvPr>
        </p:nvSpPr>
        <p:spPr>
          <a:xfrm>
            <a:off x="8318025" y="20555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2" name="Google Shape;302;p46"/>
          <p:cNvSpPr txBox="1">
            <a:spLocks noGrp="1"/>
          </p:cNvSpPr>
          <p:nvPr>
            <p:ph type="title"/>
          </p:nvPr>
        </p:nvSpPr>
        <p:spPr>
          <a:xfrm>
            <a:off x="5204625" y="1249533"/>
            <a:ext cx="3662100" cy="96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03" name="Google Shape;303;p46"/>
          <p:cNvSpPr txBox="1">
            <a:spLocks noGrp="1"/>
          </p:cNvSpPr>
          <p:nvPr>
            <p:ph type="body" idx="1"/>
          </p:nvPr>
        </p:nvSpPr>
        <p:spPr>
          <a:xfrm>
            <a:off x="5204625" y="2291390"/>
            <a:ext cx="36621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304" name="Google Shape;304;p46"/>
          <p:cNvSpPr txBox="1">
            <a:spLocks noGrp="1"/>
          </p:cNvSpPr>
          <p:nvPr>
            <p:ph type="subTitle" idx="3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05" name="Google Shape;305;p46"/>
          <p:cNvSpPr txBox="1">
            <a:spLocks noGrp="1"/>
          </p:cNvSpPr>
          <p:nvPr>
            <p:ph type="subTitle" idx="4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s and descriptions">
  <p:cSld name="SECTION_TITLE_AND_DESCRIPTION">
    <p:bg>
      <p:bgPr>
        <a:solidFill>
          <a:schemeClr val="lt1"/>
        </a:solidFill>
        <a:effectLst/>
      </p:bgPr>
    </p:bg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7"/>
          <p:cNvSpPr>
            <a:spLocks noGrp="1"/>
          </p:cNvSpPr>
          <p:nvPr>
            <p:ph type="pic" idx="2"/>
          </p:nvPr>
        </p:nvSpPr>
        <p:spPr>
          <a:xfrm>
            <a:off x="3544863" y="1543050"/>
            <a:ext cx="2057400" cy="2057400"/>
          </a:xfrm>
          <a:prstGeom prst="snip1Rect">
            <a:avLst>
              <a:gd name="adj" fmla="val 24426"/>
            </a:avLst>
          </a:prstGeom>
          <a:noFill/>
          <a:ln>
            <a:noFill/>
          </a:ln>
        </p:spPr>
      </p:sp>
      <p:sp>
        <p:nvSpPr>
          <p:cNvPr id="308" name="Google Shape;308;p47"/>
          <p:cNvSpPr>
            <a:spLocks noGrp="1"/>
          </p:cNvSpPr>
          <p:nvPr>
            <p:ph type="pic" idx="3"/>
          </p:nvPr>
        </p:nvSpPr>
        <p:spPr>
          <a:xfrm>
            <a:off x="6658538" y="1543050"/>
            <a:ext cx="2057400" cy="2057400"/>
          </a:xfrm>
          <a:prstGeom prst="snip1Rect">
            <a:avLst>
              <a:gd name="adj" fmla="val 24426"/>
            </a:avLst>
          </a:prstGeom>
          <a:noFill/>
          <a:ln>
            <a:noFill/>
          </a:ln>
        </p:spPr>
      </p:sp>
      <p:sp>
        <p:nvSpPr>
          <p:cNvPr id="309" name="Google Shape;309;p47"/>
          <p:cNvSpPr>
            <a:spLocks noGrp="1"/>
          </p:cNvSpPr>
          <p:nvPr>
            <p:ph type="pic" idx="4"/>
          </p:nvPr>
        </p:nvSpPr>
        <p:spPr>
          <a:xfrm>
            <a:off x="431200" y="1543050"/>
            <a:ext cx="2057400" cy="2057400"/>
          </a:xfrm>
          <a:prstGeom prst="snip1Rect">
            <a:avLst>
              <a:gd name="adj" fmla="val 24426"/>
            </a:avLst>
          </a:prstGeom>
          <a:noFill/>
          <a:ln>
            <a:noFill/>
          </a:ln>
        </p:spPr>
      </p:sp>
      <p:sp>
        <p:nvSpPr>
          <p:cNvPr id="310" name="Google Shape;310;p47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1" name="Google Shape;311;p47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2" name="Google Shape;312;p47"/>
          <p:cNvSpPr txBox="1">
            <a:spLocks noGrp="1"/>
          </p:cNvSpPr>
          <p:nvPr>
            <p:ph type="subTitle" idx="1"/>
          </p:nvPr>
        </p:nvSpPr>
        <p:spPr>
          <a:xfrm>
            <a:off x="381100" y="3676650"/>
            <a:ext cx="21075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313" name="Google Shape;313;p47"/>
          <p:cNvSpPr txBox="1">
            <a:spLocks noGrp="1"/>
          </p:cNvSpPr>
          <p:nvPr>
            <p:ph type="subTitle" idx="5"/>
          </p:nvPr>
        </p:nvSpPr>
        <p:spPr>
          <a:xfrm>
            <a:off x="3494775" y="3676650"/>
            <a:ext cx="21075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314" name="Google Shape;314;p47"/>
          <p:cNvSpPr txBox="1">
            <a:spLocks noGrp="1"/>
          </p:cNvSpPr>
          <p:nvPr>
            <p:ph type="subTitle" idx="6"/>
          </p:nvPr>
        </p:nvSpPr>
        <p:spPr>
          <a:xfrm>
            <a:off x="6608438" y="3676650"/>
            <a:ext cx="21075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Font typeface="Inter Tight Medium"/>
              <a:buNone/>
              <a:defRPr sz="1100">
                <a:latin typeface="Inter Tight Medium"/>
                <a:ea typeface="Inter Tight Medium"/>
                <a:cs typeface="Inter Tight Medium"/>
                <a:sym typeface="Inter Tight Medium"/>
              </a:defRPr>
            </a:lvl9pPr>
          </a:lstStyle>
          <a:p>
            <a:endParaRPr/>
          </a:p>
        </p:txBody>
      </p:sp>
      <p:sp>
        <p:nvSpPr>
          <p:cNvPr id="315" name="Google Shape;315;p47"/>
          <p:cNvSpPr txBox="1">
            <a:spLocks noGrp="1"/>
          </p:cNvSpPr>
          <p:nvPr>
            <p:ph type="subTitle" idx="7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16" name="Google Shape;316;p47"/>
          <p:cNvSpPr txBox="1">
            <a:spLocks noGrp="1"/>
          </p:cNvSpPr>
          <p:nvPr>
            <p:ph type="subTitle" idx="8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two column bullet points">
  <p:cSld name="CAPTION_ONLY">
    <p:bg>
      <p:bgPr>
        <a:solidFill>
          <a:schemeClr val="lt1"/>
        </a:solidFill>
        <a:effectLst/>
      </p:bgPr>
    </p:bg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8" name="Google Shape;318;p48"/>
          <p:cNvGrpSpPr/>
          <p:nvPr/>
        </p:nvGrpSpPr>
        <p:grpSpPr>
          <a:xfrm>
            <a:off x="0" y="-444900"/>
            <a:ext cx="9144000" cy="5588500"/>
            <a:chOff x="0" y="-444900"/>
            <a:chExt cx="9144000" cy="5588500"/>
          </a:xfrm>
        </p:grpSpPr>
        <p:grpSp>
          <p:nvGrpSpPr>
            <p:cNvPr id="319" name="Google Shape;319;p48"/>
            <p:cNvGrpSpPr/>
            <p:nvPr/>
          </p:nvGrpSpPr>
          <p:grpSpPr>
            <a:xfrm>
              <a:off x="0" y="100"/>
              <a:ext cx="9144000" cy="5143500"/>
              <a:chOff x="0" y="100"/>
              <a:chExt cx="9144000" cy="5143500"/>
            </a:xfrm>
          </p:grpSpPr>
          <p:sp>
            <p:nvSpPr>
              <p:cNvPr id="320" name="Google Shape;320;p48"/>
              <p:cNvSpPr/>
              <p:nvPr/>
            </p:nvSpPr>
            <p:spPr>
              <a:xfrm>
                <a:off x="0" y="100"/>
                <a:ext cx="9144000" cy="5143500"/>
              </a:xfrm>
              <a:prstGeom prst="snip1Rect">
                <a:avLst>
                  <a:gd name="adj" fmla="val 40868"/>
                </a:avLst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2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  <p:sp>
            <p:nvSpPr>
              <p:cNvPr id="321" name="Google Shape;321;p48"/>
              <p:cNvSpPr/>
              <p:nvPr/>
            </p:nvSpPr>
            <p:spPr>
              <a:xfrm rot="10800000">
                <a:off x="7036475" y="1219850"/>
                <a:ext cx="2107500" cy="1861500"/>
              </a:xfrm>
              <a:prstGeom prst="rect">
                <a:avLst/>
              </a:pr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dk2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</p:grpSp>
        <p:sp>
          <p:nvSpPr>
            <p:cNvPr id="322" name="Google Shape;322;p48"/>
            <p:cNvSpPr/>
            <p:nvPr/>
          </p:nvSpPr>
          <p:spPr>
            <a:xfrm rot="4500068" flipH="1">
              <a:off x="7230762" y="-248045"/>
              <a:ext cx="1723726" cy="1714991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rPr>
                <a:t> </a:t>
              </a:r>
              <a:endParaRPr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323" name="Google Shape;323;p48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4" name="Google Shape;324;p48"/>
          <p:cNvSpPr txBox="1">
            <a:spLocks noGrp="1"/>
          </p:cNvSpPr>
          <p:nvPr>
            <p:ph type="title"/>
          </p:nvPr>
        </p:nvSpPr>
        <p:spPr>
          <a:xfrm>
            <a:off x="333925" y="1249513"/>
            <a:ext cx="3662100" cy="96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5" name="Google Shape;325;p48"/>
          <p:cNvSpPr txBox="1">
            <a:spLocks noGrp="1"/>
          </p:cNvSpPr>
          <p:nvPr>
            <p:ph type="body" idx="1"/>
          </p:nvPr>
        </p:nvSpPr>
        <p:spPr>
          <a:xfrm>
            <a:off x="333925" y="2291377"/>
            <a:ext cx="3662100" cy="20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6" name="Google Shape;326;p48"/>
          <p:cNvSpPr txBox="1">
            <a:spLocks noGrp="1"/>
          </p:cNvSpPr>
          <p:nvPr>
            <p:ph type="body" idx="2"/>
          </p:nvPr>
        </p:nvSpPr>
        <p:spPr>
          <a:xfrm>
            <a:off x="4595076" y="2291377"/>
            <a:ext cx="3662100" cy="2028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27" name="Google Shape;327;p48"/>
          <p:cNvSpPr txBox="1">
            <a:spLocks noGrp="1"/>
          </p:cNvSpPr>
          <p:nvPr>
            <p:ph type="subTitle" idx="3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28" name="Google Shape;328;p48"/>
          <p:cNvSpPr txBox="1">
            <a:spLocks noGrp="1"/>
          </p:cNvSpPr>
          <p:nvPr>
            <p:ph type="subTitle" idx="4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eck for understanding">
  <p:cSld name="CAPTION_ONLY_1">
    <p:bg>
      <p:bgPr>
        <a:solidFill>
          <a:schemeClr val="lt1"/>
        </a:solidFill>
        <a:effectLst/>
      </p:bgPr>
    </p:bg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0" name="Google Shape;330;p49"/>
          <p:cNvGrpSpPr/>
          <p:nvPr/>
        </p:nvGrpSpPr>
        <p:grpSpPr>
          <a:xfrm>
            <a:off x="0" y="-444900"/>
            <a:ext cx="9144000" cy="5588500"/>
            <a:chOff x="0" y="-444900"/>
            <a:chExt cx="9144000" cy="5588500"/>
          </a:xfrm>
        </p:grpSpPr>
        <p:sp>
          <p:nvSpPr>
            <p:cNvPr id="331" name="Google Shape;331;p49"/>
            <p:cNvSpPr/>
            <p:nvPr/>
          </p:nvSpPr>
          <p:spPr>
            <a:xfrm>
              <a:off x="0" y="100"/>
              <a:ext cx="9144000" cy="5143500"/>
            </a:xfrm>
            <a:prstGeom prst="snip1Rect">
              <a:avLst>
                <a:gd name="adj" fmla="val 40868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  <p:sp>
          <p:nvSpPr>
            <p:cNvPr id="332" name="Google Shape;332;p49"/>
            <p:cNvSpPr/>
            <p:nvPr/>
          </p:nvSpPr>
          <p:spPr>
            <a:xfrm rot="10800000">
              <a:off x="7036475" y="1219850"/>
              <a:ext cx="2107500" cy="18615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2"/>
                </a:solidFill>
                <a:latin typeface="Inter Tight"/>
                <a:ea typeface="Inter Tight"/>
                <a:cs typeface="Inter Tight"/>
                <a:sym typeface="Inter Tight"/>
              </a:endParaRPr>
            </a:p>
          </p:txBody>
        </p:sp>
        <p:sp>
          <p:nvSpPr>
            <p:cNvPr id="333" name="Google Shape;333;p49"/>
            <p:cNvSpPr/>
            <p:nvPr/>
          </p:nvSpPr>
          <p:spPr>
            <a:xfrm rot="4500068" flipH="1">
              <a:off x="7230762" y="-248045"/>
              <a:ext cx="1723726" cy="1714991"/>
            </a:xfrm>
            <a:prstGeom prst="rtTriangl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>
                  <a:solidFill>
                    <a:schemeClr val="lt2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rPr>
                <a:t> </a:t>
              </a:r>
              <a:endParaRPr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334" name="Google Shape;334;p49"/>
          <p:cNvSpPr txBox="1">
            <a:spLocks noGrp="1"/>
          </p:cNvSpPr>
          <p:nvPr>
            <p:ph type="body" idx="1"/>
          </p:nvPr>
        </p:nvSpPr>
        <p:spPr>
          <a:xfrm>
            <a:off x="333925" y="3630575"/>
            <a:ext cx="6790800" cy="4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35" name="Google Shape;335;p49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6" name="Google Shape;336;p49"/>
          <p:cNvSpPr txBox="1">
            <a:spLocks noGrp="1"/>
          </p:cNvSpPr>
          <p:nvPr>
            <p:ph type="title"/>
          </p:nvPr>
        </p:nvSpPr>
        <p:spPr>
          <a:xfrm>
            <a:off x="333925" y="1249513"/>
            <a:ext cx="3662100" cy="960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37" name="Google Shape;337;p49"/>
          <p:cNvSpPr txBox="1">
            <a:spLocks noGrp="1"/>
          </p:cNvSpPr>
          <p:nvPr>
            <p:ph type="subTitle" idx="2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38" name="Google Shape;338;p49"/>
          <p:cNvSpPr txBox="1">
            <a:spLocks noGrp="1"/>
          </p:cNvSpPr>
          <p:nvPr>
            <p:ph type="subTitle" idx="3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39" name="Google Shape;339;p49"/>
          <p:cNvSpPr txBox="1">
            <a:spLocks noGrp="1"/>
          </p:cNvSpPr>
          <p:nvPr>
            <p:ph type="body" idx="4"/>
          </p:nvPr>
        </p:nvSpPr>
        <p:spPr>
          <a:xfrm>
            <a:off x="333925" y="3184176"/>
            <a:ext cx="6790800" cy="4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40" name="Google Shape;340;p49"/>
          <p:cNvSpPr txBox="1">
            <a:spLocks noGrp="1"/>
          </p:cNvSpPr>
          <p:nvPr>
            <p:ph type="body" idx="5"/>
          </p:nvPr>
        </p:nvSpPr>
        <p:spPr>
          <a:xfrm>
            <a:off x="333925" y="2737776"/>
            <a:ext cx="6790800" cy="4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41" name="Google Shape;341;p49"/>
          <p:cNvSpPr txBox="1">
            <a:spLocks noGrp="1"/>
          </p:cNvSpPr>
          <p:nvPr>
            <p:ph type="body" idx="6"/>
          </p:nvPr>
        </p:nvSpPr>
        <p:spPr>
          <a:xfrm>
            <a:off x="333925" y="2291377"/>
            <a:ext cx="6790800" cy="44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●"/>
              <a:defRPr>
                <a:solidFill>
                  <a:schemeClr val="lt1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○"/>
              <a:defRPr>
                <a:solidFill>
                  <a:schemeClr val="lt1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ype">
  <p:cSld name="BIG_NUMBER">
    <p:bg>
      <p:bgPr>
        <a:solidFill>
          <a:schemeClr val="lt2"/>
        </a:solidFill>
        <a:effectLst/>
      </p:bgPr>
    </p:bg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50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44" name="Google Shape;344;p50"/>
          <p:cNvSpPr txBox="1"/>
          <p:nvPr/>
        </p:nvSpPr>
        <p:spPr>
          <a:xfrm>
            <a:off x="2479675" y="2285400"/>
            <a:ext cx="41847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rPr>
              <a:t>Questions?</a:t>
            </a:r>
            <a:endParaRPr sz="2800">
              <a:solidFill>
                <a:schemeClr val="lt1"/>
              </a:solidFill>
              <a:latin typeface="Inter Tight SemiBold"/>
              <a:ea typeface="Inter Tight SemiBold"/>
              <a:cs typeface="Inter Tight SemiBold"/>
              <a:sym typeface="Inter Tight SemiBold"/>
            </a:endParaRPr>
          </a:p>
        </p:txBody>
      </p:sp>
      <p:grpSp>
        <p:nvGrpSpPr>
          <p:cNvPr id="345" name="Google Shape;345;p50"/>
          <p:cNvGrpSpPr/>
          <p:nvPr/>
        </p:nvGrpSpPr>
        <p:grpSpPr>
          <a:xfrm rot="300150">
            <a:off x="1277165" y="536719"/>
            <a:ext cx="6594752" cy="4068617"/>
            <a:chOff x="1277284" y="536521"/>
            <a:chExt cx="6594691" cy="4068580"/>
          </a:xfrm>
        </p:grpSpPr>
        <p:grpSp>
          <p:nvGrpSpPr>
            <p:cNvPr id="346" name="Google Shape;346;p50"/>
            <p:cNvGrpSpPr/>
            <p:nvPr/>
          </p:nvGrpSpPr>
          <p:grpSpPr>
            <a:xfrm>
              <a:off x="1277284" y="891662"/>
              <a:ext cx="6594077" cy="3357715"/>
              <a:chOff x="1277284" y="891662"/>
              <a:chExt cx="6594077" cy="3357715"/>
            </a:xfrm>
          </p:grpSpPr>
          <p:sp>
            <p:nvSpPr>
              <p:cNvPr id="347" name="Google Shape;347;p50"/>
              <p:cNvSpPr/>
              <p:nvPr/>
            </p:nvSpPr>
            <p:spPr>
              <a:xfrm rot="-2190">
                <a:off x="6458566" y="1876325"/>
                <a:ext cx="1412700" cy="1390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  <p:sp>
            <p:nvSpPr>
              <p:cNvPr id="348" name="Google Shape;348;p50"/>
              <p:cNvSpPr/>
              <p:nvPr/>
            </p:nvSpPr>
            <p:spPr>
              <a:xfrm rot="-2453" flipH="1">
                <a:off x="1277283" y="893727"/>
                <a:ext cx="4625401" cy="3354000"/>
              </a:xfrm>
              <a:prstGeom prst="snip1Rect">
                <a:avLst>
                  <a:gd name="adj" fmla="val 49693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endParaRPr>
              </a:p>
            </p:txBody>
          </p:sp>
          <p:sp>
            <p:nvSpPr>
              <p:cNvPr id="349" name="Google Shape;349;p50"/>
              <p:cNvSpPr/>
              <p:nvPr/>
            </p:nvSpPr>
            <p:spPr>
              <a:xfrm rot="10797547" flipH="1">
                <a:off x="3245660" y="893312"/>
                <a:ext cx="4625701" cy="3354000"/>
              </a:xfrm>
              <a:prstGeom prst="snip1Rect">
                <a:avLst>
                  <a:gd name="adj" fmla="val 49663"/>
                </a:avLst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 SemiBold"/>
                  <a:ea typeface="Inter Tight SemiBold"/>
                  <a:cs typeface="Inter Tight SemiBold"/>
                  <a:sym typeface="Inter Tight SemiBold"/>
                </a:endParaRPr>
              </a:p>
            </p:txBody>
          </p:sp>
          <p:sp>
            <p:nvSpPr>
              <p:cNvPr id="350" name="Google Shape;350;p50"/>
              <p:cNvSpPr/>
              <p:nvPr/>
            </p:nvSpPr>
            <p:spPr>
              <a:xfrm rot="-2190">
                <a:off x="1277395" y="1877958"/>
                <a:ext cx="1412700" cy="1390200"/>
              </a:xfrm>
              <a:prstGeom prst="rect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solidFill>
                    <a:schemeClr val="lt1"/>
                  </a:solidFill>
                  <a:latin typeface="Inter Tight"/>
                  <a:ea typeface="Inter Tight"/>
                  <a:cs typeface="Inter Tight"/>
                  <a:sym typeface="Inter Tight"/>
                </a:endParaRPr>
              </a:p>
            </p:txBody>
          </p:sp>
        </p:grpSp>
        <p:sp>
          <p:nvSpPr>
            <p:cNvPr id="351" name="Google Shape;351;p50"/>
            <p:cNvSpPr/>
            <p:nvPr/>
          </p:nvSpPr>
          <p:spPr>
            <a:xfrm rot="-4517241">
              <a:off x="1416960" y="705331"/>
              <a:ext cx="1386770" cy="1361580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  <p:sp>
          <p:nvSpPr>
            <p:cNvPr id="352" name="Google Shape;352;p50"/>
            <p:cNvSpPr/>
            <p:nvPr/>
          </p:nvSpPr>
          <p:spPr>
            <a:xfrm rot="6281922">
              <a:off x="6346470" y="3074659"/>
              <a:ext cx="1384510" cy="1363185"/>
            </a:xfrm>
            <a:prstGeom prst="rtTriangl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endParaRPr>
            </a:p>
          </p:txBody>
        </p:sp>
      </p:grpSp>
      <p:sp>
        <p:nvSpPr>
          <p:cNvPr id="353" name="Google Shape;353;p50"/>
          <p:cNvSpPr txBox="1">
            <a:spLocks noGrp="1"/>
          </p:cNvSpPr>
          <p:nvPr>
            <p:ph type="title"/>
          </p:nvPr>
        </p:nvSpPr>
        <p:spPr>
          <a:xfrm>
            <a:off x="2479675" y="2285400"/>
            <a:ext cx="41847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54" name="Google Shape;354;p50"/>
          <p:cNvSpPr txBox="1">
            <a:spLocks noGrp="1"/>
          </p:cNvSpPr>
          <p:nvPr>
            <p:ph type="subTitle" idx="1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55" name="Google Shape;355;p50"/>
          <p:cNvSpPr txBox="1">
            <a:spLocks noGrp="1"/>
          </p:cNvSpPr>
          <p:nvPr>
            <p:ph type="subTitle" idx="2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Inter Tight SemiBold"/>
              <a:buNone/>
              <a:defRPr sz="700">
                <a:solidFill>
                  <a:schemeClr val="lt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blank" type="blank">
  <p:cSld name="BLANK">
    <p:bg>
      <p:bgPr>
        <a:solidFill>
          <a:schemeClr val="lt1"/>
        </a:solidFill>
        <a:effectLst/>
      </p:bgPr>
    </p:bg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51"/>
          <p:cNvSpPr txBox="1">
            <a:spLocks noGrp="1"/>
          </p:cNvSpPr>
          <p:nvPr>
            <p:ph type="sldNum" idx="12"/>
          </p:nvPr>
        </p:nvSpPr>
        <p:spPr>
          <a:xfrm>
            <a:off x="8318025" y="205550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8" name="Google Shape;358;p51"/>
          <p:cNvSpPr txBox="1">
            <a:spLocks noGrp="1"/>
          </p:cNvSpPr>
          <p:nvPr>
            <p:ph type="subTitle" idx="1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359" name="Google Shape;359;p51"/>
          <p:cNvSpPr txBox="1">
            <a:spLocks noGrp="1"/>
          </p:cNvSpPr>
          <p:nvPr>
            <p:ph type="subTitle" idx="2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Font typeface="Inter Tight SemiBold"/>
              <a:buNone/>
              <a:defRPr sz="700"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9" Type="http://schemas.openxmlformats.org/officeDocument/2006/relationships/theme" Target="../theme/theme2.xml"/><Relationship Id="rId21" Type="http://schemas.openxmlformats.org/officeDocument/2006/relationships/slideLayout" Target="../slideLayouts/slideLayout32.xml"/><Relationship Id="rId34" Type="http://schemas.openxmlformats.org/officeDocument/2006/relationships/slideLayout" Target="../slideLayouts/slideLayout45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slideLayout" Target="../slideLayouts/slideLayout44.xml"/><Relationship Id="rId38" Type="http://schemas.openxmlformats.org/officeDocument/2006/relationships/slideLayout" Target="../slideLayouts/slideLayout49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slideLayout" Target="../slideLayouts/slideLayout40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slideLayout" Target="../slideLayouts/slideLayout43.xml"/><Relationship Id="rId37" Type="http://schemas.openxmlformats.org/officeDocument/2006/relationships/slideLayout" Target="../slideLayouts/slideLayout48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36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4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slideLayout" Target="../slideLayouts/slideLayout41.xml"/><Relationship Id="rId35" Type="http://schemas.openxmlformats.org/officeDocument/2006/relationships/slideLayout" Target="../slideLayouts/slideLayout46.xml"/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475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Inter Tight SemiBold"/>
              <a:buNone/>
              <a:defRPr sz="2800">
                <a:solidFill>
                  <a:schemeClr val="dk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475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●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1pPr>
            <a:lvl2pPr marL="914400" lvl="1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○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2pPr>
            <a:lvl3pPr marL="1371600" lvl="2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■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3pPr>
            <a:lvl4pPr marL="1828800" lvl="3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●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4pPr>
            <a:lvl5pPr marL="2286000" lvl="4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○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5pPr>
            <a:lvl6pPr marL="2743200" lvl="5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■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6pPr>
            <a:lvl7pPr marL="3200400" lvl="6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●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7pPr>
            <a:lvl8pPr marL="3657600" lvl="7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○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8pPr>
            <a:lvl9pPr marL="4114800" lvl="8" indent="-33655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Inter Tight"/>
              <a:buChar char="■"/>
              <a:defRPr sz="170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6.jpg"/><Relationship Id="rId11" Type="http://schemas.openxmlformats.org/officeDocument/2006/relationships/image" Target="../media/image21.jpg"/><Relationship Id="rId5" Type="http://schemas.openxmlformats.org/officeDocument/2006/relationships/image" Target="../media/image15.jpg"/><Relationship Id="rId10" Type="http://schemas.openxmlformats.org/officeDocument/2006/relationships/image" Target="../media/image20.jpg"/><Relationship Id="rId4" Type="http://schemas.openxmlformats.org/officeDocument/2006/relationships/image" Target="../media/image14.jpg"/><Relationship Id="rId9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5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52"/>
          <p:cNvSpPr txBox="1">
            <a:spLocks noGrp="1"/>
          </p:cNvSpPr>
          <p:nvPr>
            <p:ph type="ctrTitle"/>
          </p:nvPr>
        </p:nvSpPr>
        <p:spPr>
          <a:xfrm>
            <a:off x="1826325" y="1559575"/>
            <a:ext cx="5494800" cy="156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Druga gimnazija Sarajevo</a:t>
            </a:r>
            <a:endParaRPr/>
          </a:p>
        </p:txBody>
      </p:sp>
      <p:sp>
        <p:nvSpPr>
          <p:cNvPr id="365" name="Google Shape;365;p52"/>
          <p:cNvSpPr txBox="1">
            <a:spLocks noGrp="1"/>
          </p:cNvSpPr>
          <p:nvPr>
            <p:ph type="subTitle" idx="1"/>
          </p:nvPr>
        </p:nvSpPr>
        <p:spPr>
          <a:xfrm>
            <a:off x="1826325" y="3252475"/>
            <a:ext cx="6542700" cy="5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Aktivnosti tokom januara 2025. godine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01">
            <a:off x="6026407" y="-834292"/>
            <a:ext cx="3477318" cy="40050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53"/>
          <p:cNvSpPr txBox="1">
            <a:spLocks noGrp="1"/>
          </p:cNvSpPr>
          <p:nvPr>
            <p:ph type="title"/>
          </p:nvPr>
        </p:nvSpPr>
        <p:spPr>
          <a:xfrm>
            <a:off x="333925" y="544250"/>
            <a:ext cx="3039900" cy="61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Sadržaj</a:t>
            </a:r>
            <a:endParaRPr/>
          </a:p>
        </p:txBody>
      </p:sp>
      <p:sp>
        <p:nvSpPr>
          <p:cNvPr id="371" name="Google Shape;371;p53"/>
          <p:cNvSpPr txBox="1"/>
          <p:nvPr/>
        </p:nvSpPr>
        <p:spPr>
          <a:xfrm>
            <a:off x="971250" y="1764650"/>
            <a:ext cx="7263900" cy="30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 Tight"/>
              <a:buAutoNum type="arabicPeriod"/>
            </a:pP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Edukacijske aktivnosti - stručna usavršavanja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 Tight"/>
              <a:buChar char="-"/>
            </a:pP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Radionice - Pristupi učenju i poučavanju (40 učesnika u učesnica)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  -    Radionice - Pružanje prve pomoći (80 učesnika i učesnica)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 Tight"/>
              <a:buAutoNum type="arabicPeriod"/>
            </a:pP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Aktivnosti uređenja školskih prostorija za učenike i nastavnike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Inter Tight"/>
              <a:buAutoNum type="arabicPeriod"/>
            </a:pP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Pripremna nastava za upis na fakultet (Fizika i Hemija</a:t>
            </a:r>
            <a:r>
              <a:rPr lang="en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) </a:t>
            </a:r>
            <a:r>
              <a:rPr lang="en-US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I</a:t>
            </a:r>
            <a:r>
              <a:rPr lang="en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 Priprema za takmičenje iz Matematike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54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377" name="Google Shape;377;p54"/>
          <p:cNvSpPr txBox="1">
            <a:spLocks noGrp="1"/>
          </p:cNvSpPr>
          <p:nvPr>
            <p:ph type="title"/>
          </p:nvPr>
        </p:nvSpPr>
        <p:spPr>
          <a:xfrm>
            <a:off x="304625" y="912400"/>
            <a:ext cx="7082400" cy="615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Aktivnosti tokom januara 2025. godine</a:t>
            </a:r>
            <a:endParaRPr/>
          </a:p>
        </p:txBody>
      </p:sp>
      <p:sp>
        <p:nvSpPr>
          <p:cNvPr id="378" name="Google Shape;378;p54"/>
          <p:cNvSpPr txBox="1">
            <a:spLocks noGrp="1"/>
          </p:cNvSpPr>
          <p:nvPr>
            <p:ph type="body" idx="1"/>
          </p:nvPr>
        </p:nvSpPr>
        <p:spPr>
          <a:xfrm>
            <a:off x="304625" y="2079298"/>
            <a:ext cx="8094600" cy="227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Char char="-"/>
            </a:pPr>
            <a:r>
              <a:rPr lang="en"/>
              <a:t>U januaru smo u našoj školi realizovali niz aktivnosti usmjerenih na profesionalni razvoj nastavnika i poboljšanje školskog okruženja. </a:t>
            </a:r>
            <a:endParaRPr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Char char="-"/>
            </a:pPr>
            <a:r>
              <a:rPr lang="en"/>
              <a:t>Nastavnici su učestvovali u radionicama s fokusom na razmjenu najboljih praksi i razvoj novih pedagoških pristupa. </a:t>
            </a:r>
            <a:endParaRPr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Char char="-"/>
            </a:pPr>
            <a:r>
              <a:rPr lang="en"/>
              <a:t>Edukacija iz prve pomoći je doprinijela povećanju svijesti o važnosti sigurnosti u školi.</a:t>
            </a:r>
            <a:endParaRPr/>
          </a:p>
          <a:p>
            <a:pPr marL="457200" lvl="0" indent="-336550" algn="l" rtl="0">
              <a:spcBef>
                <a:spcPts val="0"/>
              </a:spcBef>
              <a:spcAft>
                <a:spcPts val="0"/>
              </a:spcAft>
              <a:buSzPts val="1700"/>
              <a:buChar char="-"/>
            </a:pPr>
            <a:r>
              <a:rPr lang="en"/>
              <a:t>Uložili smo značajne napore u uređenje školskih prostorija kako bismo stvorili ugodniji i stimulirajući prostor za rad i učenje.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55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384" name="Google Shape;384;p55"/>
          <p:cNvSpPr txBox="1">
            <a:spLocks noGrp="1"/>
          </p:cNvSpPr>
          <p:nvPr>
            <p:ph type="title"/>
          </p:nvPr>
        </p:nvSpPr>
        <p:spPr>
          <a:xfrm>
            <a:off x="2479650" y="2048400"/>
            <a:ext cx="4184700" cy="104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AutoNum type="arabicPeriod"/>
            </a:pPr>
            <a:r>
              <a:rPr lang="en"/>
              <a:t>Edukacijske aktivnosti</a:t>
            </a:r>
            <a:br>
              <a:rPr lang="en"/>
            </a:br>
            <a:r>
              <a:rPr lang="en"/>
              <a:t>Stručna usavršavanja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56"/>
          <p:cNvPicPr preferRelativeResize="0"/>
          <p:nvPr/>
        </p:nvPicPr>
        <p:blipFill rotWithShape="1">
          <a:blip r:embed="rId3">
            <a:alphaModFix/>
          </a:blip>
          <a:srcRect t="17234" b="17234"/>
          <a:stretch/>
        </p:blipFill>
        <p:spPr>
          <a:xfrm>
            <a:off x="5306367" y="1149110"/>
            <a:ext cx="3762900" cy="3287700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390" name="Google Shape;390;p56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391" name="Google Shape;391;p56"/>
          <p:cNvSpPr txBox="1">
            <a:spLocks noGrp="1"/>
          </p:cNvSpPr>
          <p:nvPr>
            <p:ph type="title"/>
          </p:nvPr>
        </p:nvSpPr>
        <p:spPr>
          <a:xfrm>
            <a:off x="238175" y="141475"/>
            <a:ext cx="4240800" cy="10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rial"/>
              <a:buNone/>
            </a:pPr>
            <a:r>
              <a:rPr lang="en"/>
              <a:t>Radionica: Pristupi učenju i podučavanju</a:t>
            </a:r>
            <a:endParaRPr/>
          </a:p>
        </p:txBody>
      </p:sp>
      <p:sp>
        <p:nvSpPr>
          <p:cNvPr id="392" name="Google Shape;392;p56"/>
          <p:cNvSpPr txBox="1">
            <a:spLocks noGrp="1"/>
          </p:cNvSpPr>
          <p:nvPr>
            <p:ph type="body" idx="1"/>
          </p:nvPr>
        </p:nvSpPr>
        <p:spPr>
          <a:xfrm>
            <a:off x="143750" y="1217575"/>
            <a:ext cx="5027100" cy="363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Radionica 'Pristupi učenju i podučavanju' pružila je nastavnicima vrijednu platformu za razmjenu ideja i iskustava u području </a:t>
            </a:r>
            <a:r>
              <a:rPr lang="en" b="1"/>
              <a:t>inovativnih nastavnih metoda</a:t>
            </a:r>
            <a:r>
              <a:rPr lang="en"/>
              <a:t>.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Kroz aktivno sudjelovanje u osmišljavanju različitih aktivnosti, nastavnici su stekli konkretne vještine za razvijanje ključnih kompetencija kod učenika, kao što su </a:t>
            </a:r>
            <a:r>
              <a:rPr lang="en" b="1"/>
              <a:t>komunikacija, suradnja, kritičko mišljenje i istraživanje.</a:t>
            </a:r>
            <a:r>
              <a:rPr lang="en"/>
              <a:t> 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Poseban naglasak je stavljen na </a:t>
            </a:r>
            <a:r>
              <a:rPr lang="en" b="1"/>
              <a:t>konceptualni pristup podučavanju</a:t>
            </a:r>
            <a:r>
              <a:rPr lang="en"/>
              <a:t>, koji potiče dublje razumijevanje gradiva i povezivanje različitih znanja.</a:t>
            </a:r>
            <a:endParaRPr/>
          </a:p>
        </p:txBody>
      </p:sp>
      <p:sp>
        <p:nvSpPr>
          <p:cNvPr id="393" name="Google Shape;393;p56"/>
          <p:cNvSpPr/>
          <p:nvPr/>
        </p:nvSpPr>
        <p:spPr>
          <a:xfrm rot="-123427">
            <a:off x="8447570" y="1022639"/>
            <a:ext cx="576672" cy="577871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rPr>
              <a:t> </a:t>
            </a:r>
            <a:endParaRPr>
              <a:solidFill>
                <a:schemeClr val="lt2"/>
              </a:solidFill>
              <a:latin typeface="Inter Tight SemiBold"/>
              <a:ea typeface="Inter Tight SemiBold"/>
              <a:cs typeface="Inter Tight SemiBold"/>
              <a:sym typeface="Inter Tight SemiBo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Google Shape;398;p57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4975" b="14982"/>
          <a:stretch/>
        </p:blipFill>
        <p:spPr>
          <a:xfrm>
            <a:off x="3389600" y="118913"/>
            <a:ext cx="1643700" cy="1535100"/>
          </a:xfrm>
          <a:prstGeom prst="rect">
            <a:avLst/>
          </a:prstGeom>
        </p:spPr>
      </p:pic>
      <p:pic>
        <p:nvPicPr>
          <p:cNvPr id="399" name="Google Shape;399;p57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t="14975" b="14982"/>
          <a:stretch/>
        </p:blipFill>
        <p:spPr>
          <a:xfrm>
            <a:off x="5195935" y="118913"/>
            <a:ext cx="1643700" cy="1535100"/>
          </a:xfrm>
          <a:prstGeom prst="rect">
            <a:avLst/>
          </a:prstGeom>
        </p:spPr>
      </p:pic>
      <p:sp>
        <p:nvSpPr>
          <p:cNvPr id="400" name="Google Shape;400;p57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4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Radionica: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Pristupi učenju i podučavanju</a:t>
            </a:r>
            <a:endParaRPr/>
          </a:p>
        </p:txBody>
      </p:sp>
      <p:pic>
        <p:nvPicPr>
          <p:cNvPr id="401" name="Google Shape;401;p57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 t="14975" b="14982"/>
          <a:stretch/>
        </p:blipFill>
        <p:spPr>
          <a:xfrm>
            <a:off x="7002270" y="118913"/>
            <a:ext cx="1643700" cy="1535099"/>
          </a:xfrm>
          <a:prstGeom prst="rect">
            <a:avLst/>
          </a:prstGeom>
        </p:spPr>
      </p:pic>
      <p:pic>
        <p:nvPicPr>
          <p:cNvPr id="402" name="Google Shape;402;p57"/>
          <p:cNvPicPr preferRelativeResize="0">
            <a:picLocks noGrp="1"/>
          </p:cNvPicPr>
          <p:nvPr>
            <p:ph type="pic" idx="5"/>
          </p:nvPr>
        </p:nvPicPr>
        <p:blipFill rotWithShape="1">
          <a:blip r:embed="rId6">
            <a:alphaModFix/>
          </a:blip>
          <a:srcRect t="14975" b="14982"/>
          <a:stretch/>
        </p:blipFill>
        <p:spPr>
          <a:xfrm>
            <a:off x="3389588" y="1804212"/>
            <a:ext cx="1643700" cy="1535099"/>
          </a:xfrm>
          <a:prstGeom prst="rect">
            <a:avLst/>
          </a:prstGeom>
        </p:spPr>
      </p:pic>
      <p:pic>
        <p:nvPicPr>
          <p:cNvPr id="403" name="Google Shape;403;p57"/>
          <p:cNvPicPr preferRelativeResize="0">
            <a:picLocks noGrp="1"/>
          </p:cNvPicPr>
          <p:nvPr>
            <p:ph type="pic" idx="6"/>
          </p:nvPr>
        </p:nvPicPr>
        <p:blipFill rotWithShape="1">
          <a:blip r:embed="rId7">
            <a:alphaModFix/>
          </a:blip>
          <a:srcRect t="14975" b="14982"/>
          <a:stretch/>
        </p:blipFill>
        <p:spPr>
          <a:xfrm>
            <a:off x="5195922" y="1804212"/>
            <a:ext cx="1643700" cy="1535099"/>
          </a:xfrm>
          <a:prstGeom prst="rect">
            <a:avLst/>
          </a:prstGeom>
        </p:spPr>
      </p:pic>
      <p:pic>
        <p:nvPicPr>
          <p:cNvPr id="404" name="Google Shape;404;p57"/>
          <p:cNvPicPr preferRelativeResize="0">
            <a:picLocks noGrp="1"/>
          </p:cNvPicPr>
          <p:nvPr>
            <p:ph type="pic" idx="7"/>
          </p:nvPr>
        </p:nvPicPr>
        <p:blipFill rotWithShape="1">
          <a:blip r:embed="rId8">
            <a:alphaModFix/>
          </a:blip>
          <a:srcRect t="14975" b="14982"/>
          <a:stretch/>
        </p:blipFill>
        <p:spPr>
          <a:xfrm>
            <a:off x="7002257" y="1804212"/>
            <a:ext cx="1643700" cy="1535099"/>
          </a:xfrm>
          <a:prstGeom prst="rect">
            <a:avLst/>
          </a:prstGeom>
        </p:spPr>
      </p:pic>
      <p:pic>
        <p:nvPicPr>
          <p:cNvPr id="405" name="Google Shape;405;p57"/>
          <p:cNvPicPr preferRelativeResize="0">
            <a:picLocks noGrp="1"/>
          </p:cNvPicPr>
          <p:nvPr>
            <p:ph type="pic" idx="8"/>
          </p:nvPr>
        </p:nvPicPr>
        <p:blipFill rotWithShape="1">
          <a:blip r:embed="rId9">
            <a:alphaModFix/>
          </a:blip>
          <a:srcRect t="14975" b="14982"/>
          <a:stretch/>
        </p:blipFill>
        <p:spPr>
          <a:xfrm>
            <a:off x="3389588" y="3489487"/>
            <a:ext cx="1643700" cy="1535100"/>
          </a:xfrm>
          <a:prstGeom prst="rect">
            <a:avLst/>
          </a:prstGeom>
        </p:spPr>
      </p:pic>
      <p:pic>
        <p:nvPicPr>
          <p:cNvPr id="406" name="Google Shape;406;p57"/>
          <p:cNvPicPr preferRelativeResize="0">
            <a:picLocks noGrp="1"/>
          </p:cNvPicPr>
          <p:nvPr>
            <p:ph type="pic" idx="9"/>
          </p:nvPr>
        </p:nvPicPr>
        <p:blipFill rotWithShape="1">
          <a:blip r:embed="rId10">
            <a:alphaModFix/>
          </a:blip>
          <a:srcRect t="14975" b="14982"/>
          <a:stretch/>
        </p:blipFill>
        <p:spPr>
          <a:xfrm>
            <a:off x="5195922" y="3489487"/>
            <a:ext cx="1643700" cy="1535100"/>
          </a:xfrm>
          <a:prstGeom prst="rect">
            <a:avLst/>
          </a:prstGeom>
        </p:spPr>
      </p:pic>
      <p:pic>
        <p:nvPicPr>
          <p:cNvPr id="407" name="Google Shape;407;p57"/>
          <p:cNvPicPr preferRelativeResize="0">
            <a:picLocks noGrp="1"/>
          </p:cNvPicPr>
          <p:nvPr>
            <p:ph type="pic" idx="13"/>
          </p:nvPr>
        </p:nvPicPr>
        <p:blipFill rotWithShape="1">
          <a:blip r:embed="rId11">
            <a:alphaModFix/>
          </a:blip>
          <a:srcRect t="14975" b="14982"/>
          <a:stretch/>
        </p:blipFill>
        <p:spPr>
          <a:xfrm>
            <a:off x="7002257" y="3489487"/>
            <a:ext cx="1643697" cy="15350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58"/>
          <p:cNvPicPr preferRelativeResize="0"/>
          <p:nvPr/>
        </p:nvPicPr>
        <p:blipFill rotWithShape="1">
          <a:blip r:embed="rId3">
            <a:alphaModFix/>
          </a:blip>
          <a:srcRect l="24248" r="24248"/>
          <a:stretch/>
        </p:blipFill>
        <p:spPr>
          <a:xfrm>
            <a:off x="5306367" y="1149110"/>
            <a:ext cx="3762900" cy="3287700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13" name="Google Shape;413;p58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414" name="Google Shape;414;p58"/>
          <p:cNvSpPr txBox="1">
            <a:spLocks noGrp="1"/>
          </p:cNvSpPr>
          <p:nvPr>
            <p:ph type="title"/>
          </p:nvPr>
        </p:nvSpPr>
        <p:spPr>
          <a:xfrm>
            <a:off x="238175" y="141475"/>
            <a:ext cx="4240800" cy="10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rial"/>
              <a:buNone/>
            </a:pPr>
            <a:r>
              <a:rPr lang="en"/>
              <a:t>Radionica: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rial"/>
              <a:buNone/>
            </a:pPr>
            <a:r>
              <a:rPr lang="en"/>
              <a:t>Pružanje prve pomoći</a:t>
            </a:r>
            <a:endParaRPr/>
          </a:p>
        </p:txBody>
      </p:sp>
      <p:sp>
        <p:nvSpPr>
          <p:cNvPr id="415" name="Google Shape;415;p58"/>
          <p:cNvSpPr txBox="1">
            <a:spLocks noGrp="1"/>
          </p:cNvSpPr>
          <p:nvPr>
            <p:ph type="body" idx="1"/>
          </p:nvPr>
        </p:nvSpPr>
        <p:spPr>
          <a:xfrm>
            <a:off x="143750" y="1217575"/>
            <a:ext cx="5027100" cy="352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Edukacija iz prve pomoći, održana u januaru, bila je ključna za podizanje svijesti o važnosti </a:t>
            </a:r>
            <a:r>
              <a:rPr lang="en" b="1"/>
              <a:t>brze i pravilne reakcije u hitnim situacijama</a:t>
            </a:r>
            <a:r>
              <a:rPr lang="en"/>
              <a:t>. 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Kroz praktične vježbe, nastavnici su stekli znanja i vještine potrebne za pružanje prve pomoći kod reanimacije, epilepsije, alergija, paničnih napada i drugih fizičkih povreda. 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Ova edukacija je značajno doprinijela stvaranju </a:t>
            </a:r>
            <a:r>
              <a:rPr lang="en" b="1"/>
              <a:t>sigurnijeg okruženja za sve učenike i radnike škole.</a:t>
            </a:r>
            <a:endParaRPr b="1"/>
          </a:p>
        </p:txBody>
      </p:sp>
      <p:sp>
        <p:nvSpPr>
          <p:cNvPr id="416" name="Google Shape;416;p58"/>
          <p:cNvSpPr/>
          <p:nvPr/>
        </p:nvSpPr>
        <p:spPr>
          <a:xfrm rot="-123427">
            <a:off x="8447570" y="1022639"/>
            <a:ext cx="576672" cy="577871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rPr>
              <a:t> </a:t>
            </a:r>
            <a:endParaRPr>
              <a:solidFill>
                <a:schemeClr val="lt2"/>
              </a:solidFill>
              <a:latin typeface="Inter Tight SemiBold"/>
              <a:ea typeface="Inter Tight SemiBold"/>
              <a:cs typeface="Inter Tight SemiBold"/>
              <a:sym typeface="Inter Tight SemiBold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59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4975" b="14982"/>
          <a:stretch/>
        </p:blipFill>
        <p:spPr>
          <a:xfrm>
            <a:off x="3389600" y="118913"/>
            <a:ext cx="1643700" cy="1535100"/>
          </a:xfrm>
          <a:prstGeom prst="rect">
            <a:avLst/>
          </a:prstGeom>
        </p:spPr>
      </p:pic>
      <p:pic>
        <p:nvPicPr>
          <p:cNvPr id="422" name="Google Shape;422;p59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t="14975" b="14982"/>
          <a:stretch/>
        </p:blipFill>
        <p:spPr>
          <a:xfrm>
            <a:off x="5195935" y="118913"/>
            <a:ext cx="1643700" cy="1535100"/>
          </a:xfrm>
          <a:prstGeom prst="rect">
            <a:avLst/>
          </a:prstGeom>
        </p:spPr>
      </p:pic>
      <p:sp>
        <p:nvSpPr>
          <p:cNvPr id="423" name="Google Shape;423;p59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47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Radionica: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Pružanje prve pomoći</a:t>
            </a:r>
            <a:endParaRPr/>
          </a:p>
        </p:txBody>
      </p:sp>
      <p:pic>
        <p:nvPicPr>
          <p:cNvPr id="424" name="Google Shape;424;p59"/>
          <p:cNvPicPr preferRelativeResize="0">
            <a:picLocks noGrp="1"/>
          </p:cNvPicPr>
          <p:nvPr>
            <p:ph type="pic" idx="4"/>
          </p:nvPr>
        </p:nvPicPr>
        <p:blipFill rotWithShape="1">
          <a:blip r:embed="rId5">
            <a:alphaModFix/>
          </a:blip>
          <a:srcRect t="14975" b="14982"/>
          <a:stretch/>
        </p:blipFill>
        <p:spPr>
          <a:xfrm>
            <a:off x="7002270" y="118913"/>
            <a:ext cx="1643700" cy="1535100"/>
          </a:xfrm>
          <a:prstGeom prst="rect">
            <a:avLst/>
          </a:prstGeom>
        </p:spPr>
      </p:pic>
      <p:pic>
        <p:nvPicPr>
          <p:cNvPr id="425" name="Google Shape;425;p59"/>
          <p:cNvPicPr preferRelativeResize="0">
            <a:picLocks noGrp="1"/>
          </p:cNvPicPr>
          <p:nvPr>
            <p:ph type="pic" idx="5"/>
          </p:nvPr>
        </p:nvPicPr>
        <p:blipFill rotWithShape="1">
          <a:blip r:embed="rId6">
            <a:alphaModFix/>
          </a:blip>
          <a:srcRect t="14975" b="14982"/>
          <a:stretch/>
        </p:blipFill>
        <p:spPr>
          <a:xfrm>
            <a:off x="3389588" y="1804212"/>
            <a:ext cx="1643700" cy="1535100"/>
          </a:xfrm>
          <a:prstGeom prst="rect">
            <a:avLst/>
          </a:prstGeom>
        </p:spPr>
      </p:pic>
      <p:pic>
        <p:nvPicPr>
          <p:cNvPr id="426" name="Google Shape;426;p59"/>
          <p:cNvPicPr preferRelativeResize="0">
            <a:picLocks noGrp="1"/>
          </p:cNvPicPr>
          <p:nvPr>
            <p:ph type="pic" idx="6"/>
          </p:nvPr>
        </p:nvPicPr>
        <p:blipFill rotWithShape="1">
          <a:blip r:embed="rId7">
            <a:alphaModFix/>
          </a:blip>
          <a:srcRect t="14975" b="14982"/>
          <a:stretch/>
        </p:blipFill>
        <p:spPr>
          <a:xfrm>
            <a:off x="5195922" y="1804212"/>
            <a:ext cx="1643700" cy="1535100"/>
          </a:xfrm>
          <a:prstGeom prst="rect">
            <a:avLst/>
          </a:prstGeom>
        </p:spPr>
      </p:pic>
      <p:pic>
        <p:nvPicPr>
          <p:cNvPr id="427" name="Google Shape;427;p59"/>
          <p:cNvPicPr preferRelativeResize="0">
            <a:picLocks noGrp="1"/>
          </p:cNvPicPr>
          <p:nvPr>
            <p:ph type="pic" idx="7"/>
          </p:nvPr>
        </p:nvPicPr>
        <p:blipFill rotWithShape="1">
          <a:blip r:embed="rId8">
            <a:alphaModFix/>
          </a:blip>
          <a:srcRect t="14975" b="14982"/>
          <a:stretch/>
        </p:blipFill>
        <p:spPr>
          <a:xfrm>
            <a:off x="7002257" y="1804212"/>
            <a:ext cx="1643700" cy="1535100"/>
          </a:xfrm>
          <a:prstGeom prst="rect">
            <a:avLst/>
          </a:prstGeom>
        </p:spPr>
      </p:pic>
      <p:pic>
        <p:nvPicPr>
          <p:cNvPr id="428" name="Google Shape;428;p59"/>
          <p:cNvPicPr preferRelativeResize="0">
            <a:picLocks noGrp="1"/>
          </p:cNvPicPr>
          <p:nvPr>
            <p:ph type="pic" idx="8"/>
          </p:nvPr>
        </p:nvPicPr>
        <p:blipFill rotWithShape="1">
          <a:blip r:embed="rId9">
            <a:alphaModFix/>
          </a:blip>
          <a:srcRect l="25908" r="25908"/>
          <a:stretch/>
        </p:blipFill>
        <p:spPr>
          <a:xfrm>
            <a:off x="3389588" y="3489487"/>
            <a:ext cx="1643700" cy="1535099"/>
          </a:xfrm>
          <a:prstGeom prst="rect">
            <a:avLst/>
          </a:prstGeom>
        </p:spPr>
      </p:pic>
      <p:pic>
        <p:nvPicPr>
          <p:cNvPr id="429" name="Google Shape;429;p59"/>
          <p:cNvPicPr preferRelativeResize="0">
            <a:picLocks noGrp="1"/>
          </p:cNvPicPr>
          <p:nvPr>
            <p:ph type="pic" idx="9"/>
          </p:nvPr>
        </p:nvPicPr>
        <p:blipFill rotWithShape="1">
          <a:blip r:embed="rId10">
            <a:alphaModFix/>
          </a:blip>
          <a:srcRect l="25908" r="25908"/>
          <a:stretch/>
        </p:blipFill>
        <p:spPr>
          <a:xfrm>
            <a:off x="5195922" y="3489487"/>
            <a:ext cx="1643700" cy="1535099"/>
          </a:xfrm>
          <a:prstGeom prst="rect">
            <a:avLst/>
          </a:prstGeom>
        </p:spPr>
      </p:pic>
      <p:pic>
        <p:nvPicPr>
          <p:cNvPr id="430" name="Google Shape;430;p59"/>
          <p:cNvPicPr preferRelativeResize="0">
            <a:picLocks noGrp="1"/>
          </p:cNvPicPr>
          <p:nvPr>
            <p:ph type="pic" idx="13"/>
          </p:nvPr>
        </p:nvPicPr>
        <p:blipFill rotWithShape="1">
          <a:blip r:embed="rId11">
            <a:alphaModFix/>
          </a:blip>
          <a:srcRect t="14975" b="14982"/>
          <a:stretch/>
        </p:blipFill>
        <p:spPr>
          <a:xfrm>
            <a:off x="7002257" y="3489487"/>
            <a:ext cx="1643697" cy="15351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60"/>
          <p:cNvSpPr txBox="1">
            <a:spLocks noGrp="1"/>
          </p:cNvSpPr>
          <p:nvPr>
            <p:ph type="title"/>
          </p:nvPr>
        </p:nvSpPr>
        <p:spPr>
          <a:xfrm>
            <a:off x="1730900" y="2114450"/>
            <a:ext cx="56352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0000FF"/>
                </a:solidFill>
                <a:latin typeface="Inter Tight"/>
                <a:ea typeface="Inter Tight"/>
                <a:cs typeface="Inter Tight"/>
                <a:sym typeface="Inter Tight"/>
              </a:rPr>
              <a:t>2. Aktivnosti uređenja školskih prostorija za učenike i nastavnike</a:t>
            </a:r>
            <a:endParaRPr sz="2000" b="1">
              <a:solidFill>
                <a:srgbClr val="0000FF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rial"/>
              <a:buNone/>
            </a:pPr>
            <a:endParaRPr sz="170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" name="Google Shape;440;p61"/>
          <p:cNvPicPr preferRelativeResize="0"/>
          <p:nvPr/>
        </p:nvPicPr>
        <p:blipFill rotWithShape="1">
          <a:blip r:embed="rId3">
            <a:alphaModFix/>
          </a:blip>
          <a:srcRect l="7081" r="7081"/>
          <a:stretch/>
        </p:blipFill>
        <p:spPr>
          <a:xfrm>
            <a:off x="5306367" y="1149110"/>
            <a:ext cx="3762900" cy="3287700"/>
          </a:xfrm>
          <a:prstGeom prst="snip1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441" name="Google Shape;441;p61"/>
          <p:cNvSpPr txBox="1">
            <a:spLocks noGrp="1"/>
          </p:cNvSpPr>
          <p:nvPr>
            <p:ph type="sldNum" idx="12"/>
          </p:nvPr>
        </p:nvSpPr>
        <p:spPr>
          <a:xfrm>
            <a:off x="8260675" y="205550"/>
            <a:ext cx="5487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442" name="Google Shape;442;p61"/>
          <p:cNvSpPr txBox="1">
            <a:spLocks noGrp="1"/>
          </p:cNvSpPr>
          <p:nvPr>
            <p:ph type="title"/>
          </p:nvPr>
        </p:nvSpPr>
        <p:spPr>
          <a:xfrm>
            <a:off x="238175" y="141475"/>
            <a:ext cx="4240800" cy="10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Arial"/>
              <a:buNone/>
            </a:pPr>
            <a:r>
              <a:rPr lang="en"/>
              <a:t>Uređenje školskih prostorija</a:t>
            </a:r>
            <a:endParaRPr/>
          </a:p>
        </p:txBody>
      </p:sp>
      <p:sp>
        <p:nvSpPr>
          <p:cNvPr id="443" name="Google Shape;443;p61"/>
          <p:cNvSpPr txBox="1">
            <a:spLocks noGrp="1"/>
          </p:cNvSpPr>
          <p:nvPr>
            <p:ph type="body" idx="1"/>
          </p:nvPr>
        </p:nvSpPr>
        <p:spPr>
          <a:xfrm>
            <a:off x="143750" y="1217575"/>
            <a:ext cx="5027100" cy="33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Ulaganje u školsko okruženje je od ključne važnosti za uspjeh učenika. 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Stoga smo u januaru proveli niz aktivnosti usmjerenih na poboljšanje prostora u kojem učimo i radimo. </a:t>
            </a:r>
            <a:endParaRPr/>
          </a:p>
          <a:p>
            <a:pPr marL="0" lvl="0" indent="0" algn="just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Uređivanje školske kantine, hodnika i zbornice, osposobljavanje toaleta za invalide,  organizacija arhive te početak projekta klimatizacije i pročišćavanja zraka samo su neki od koraka koje smo poduzeli kako bismo stvorili ugodniji i funkcionalniji prostor za sve.</a:t>
            </a:r>
            <a:endParaRPr/>
          </a:p>
        </p:txBody>
      </p:sp>
      <p:sp>
        <p:nvSpPr>
          <p:cNvPr id="444" name="Google Shape;444;p61"/>
          <p:cNvSpPr/>
          <p:nvPr/>
        </p:nvSpPr>
        <p:spPr>
          <a:xfrm rot="-123427">
            <a:off x="8447570" y="1022639"/>
            <a:ext cx="576672" cy="577871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2"/>
                </a:solidFill>
                <a:latin typeface="Inter Tight SemiBold"/>
                <a:ea typeface="Inter Tight SemiBold"/>
                <a:cs typeface="Inter Tight SemiBold"/>
                <a:sym typeface="Inter Tight SemiBold"/>
              </a:rPr>
              <a:t> </a:t>
            </a:r>
            <a:endParaRPr>
              <a:solidFill>
                <a:schemeClr val="lt2"/>
              </a:solidFill>
              <a:latin typeface="Inter Tight SemiBold"/>
              <a:ea typeface="Inter Tight SemiBold"/>
              <a:cs typeface="Inter Tight SemiBold"/>
              <a:sym typeface="Inter Tight SemiBold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p62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61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Uređenje školske kantine </a:t>
            </a:r>
            <a:endParaRPr/>
          </a:p>
        </p:txBody>
      </p:sp>
      <p:pic>
        <p:nvPicPr>
          <p:cNvPr id="450" name="Google Shape;450;p62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25022" b="25022"/>
          <a:stretch/>
        </p:blipFill>
        <p:spPr>
          <a:xfrm rot="299931">
            <a:off x="444100" y="1780706"/>
            <a:ext cx="4066066" cy="2708185"/>
          </a:xfrm>
          <a:prstGeom prst="snip1Rect">
            <a:avLst>
              <a:gd name="adj" fmla="val 16667"/>
            </a:avLst>
          </a:prstGeom>
        </p:spPr>
      </p:pic>
      <p:pic>
        <p:nvPicPr>
          <p:cNvPr id="451" name="Google Shape;451;p62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l="16221" r="16215"/>
          <a:stretch/>
        </p:blipFill>
        <p:spPr>
          <a:xfrm rot="-300197">
            <a:off x="4728731" y="1789510"/>
            <a:ext cx="3973038" cy="2646150"/>
          </a:xfrm>
          <a:prstGeom prst="snip1Rect">
            <a:avLst>
              <a:gd name="adj" fmla="val 16667"/>
            </a:avLst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6" name="Google Shape;456;p6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6221" r="16215"/>
          <a:stretch/>
        </p:blipFill>
        <p:spPr>
          <a:xfrm rot="300113">
            <a:off x="601842" y="1881375"/>
            <a:ext cx="3960382" cy="2906649"/>
          </a:xfrm>
          <a:prstGeom prst="snip1Rect">
            <a:avLst>
              <a:gd name="adj" fmla="val 16667"/>
            </a:avLst>
          </a:prstGeom>
        </p:spPr>
      </p:pic>
      <p:pic>
        <p:nvPicPr>
          <p:cNvPr id="457" name="Google Shape;457;p63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l="16221" r="16215"/>
          <a:stretch/>
        </p:blipFill>
        <p:spPr>
          <a:xfrm rot="-300152">
            <a:off x="4399154" y="1791115"/>
            <a:ext cx="4290142" cy="2949401"/>
          </a:xfrm>
          <a:prstGeom prst="snip1Rect">
            <a:avLst>
              <a:gd name="adj" fmla="val 16667"/>
            </a:avLst>
          </a:prstGeom>
        </p:spPr>
      </p:pic>
      <p:sp>
        <p:nvSpPr>
          <p:cNvPr id="458" name="Google Shape;458;p63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61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Uređenje hodnika i zbornice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" name="Google Shape;463;p6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25022" b="25022"/>
          <a:stretch/>
        </p:blipFill>
        <p:spPr>
          <a:xfrm rot="300023">
            <a:off x="438316" y="1849395"/>
            <a:ext cx="3985669" cy="2925309"/>
          </a:xfrm>
          <a:prstGeom prst="snip1Rect">
            <a:avLst>
              <a:gd name="adj" fmla="val 16667"/>
            </a:avLst>
          </a:prstGeom>
        </p:spPr>
      </p:pic>
      <p:pic>
        <p:nvPicPr>
          <p:cNvPr id="464" name="Google Shape;464;p64"/>
          <p:cNvPicPr preferRelativeResize="0">
            <a:picLocks noGrp="1"/>
          </p:cNvPicPr>
          <p:nvPr>
            <p:ph type="pic" idx="3"/>
          </p:nvPr>
        </p:nvPicPr>
        <p:blipFill rotWithShape="1">
          <a:blip r:embed="rId4">
            <a:alphaModFix/>
          </a:blip>
          <a:srcRect l="16221" r="16215"/>
          <a:stretch/>
        </p:blipFill>
        <p:spPr>
          <a:xfrm rot="-300322">
            <a:off x="4720706" y="1860220"/>
            <a:ext cx="4074538" cy="2910561"/>
          </a:xfrm>
          <a:prstGeom prst="snip1Rect">
            <a:avLst>
              <a:gd name="adj" fmla="val 16667"/>
            </a:avLst>
          </a:prstGeom>
        </p:spPr>
      </p:pic>
      <p:sp>
        <p:nvSpPr>
          <p:cNvPr id="465" name="Google Shape;465;p64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61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Organizacija arhive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0" name="Google Shape;470;p65"/>
          <p:cNvPicPr preferRelativeResize="0">
            <a:picLocks noGrp="1"/>
          </p:cNvPicPr>
          <p:nvPr>
            <p:ph type="pic" idx="4"/>
          </p:nvPr>
        </p:nvPicPr>
        <p:blipFill rotWithShape="1">
          <a:blip r:embed="rId3">
            <a:alphaModFix/>
          </a:blip>
          <a:srcRect t="25022" b="25022"/>
          <a:stretch/>
        </p:blipFill>
        <p:spPr>
          <a:xfrm>
            <a:off x="224675" y="1543050"/>
            <a:ext cx="2855400" cy="2057400"/>
          </a:xfrm>
          <a:prstGeom prst="snip1Rect">
            <a:avLst>
              <a:gd name="adj" fmla="val 16667"/>
            </a:avLst>
          </a:prstGeom>
        </p:spPr>
      </p:pic>
      <p:pic>
        <p:nvPicPr>
          <p:cNvPr id="471" name="Google Shape;471;p6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4">
            <a:alphaModFix/>
          </a:blip>
          <a:srcRect t="31247" b="31244"/>
          <a:stretch/>
        </p:blipFill>
        <p:spPr>
          <a:xfrm>
            <a:off x="3251404" y="1543050"/>
            <a:ext cx="2641200" cy="2057400"/>
          </a:xfrm>
          <a:prstGeom prst="snip1Rect">
            <a:avLst>
              <a:gd name="adj" fmla="val 16667"/>
            </a:avLst>
          </a:prstGeom>
        </p:spPr>
      </p:pic>
      <p:sp>
        <p:nvSpPr>
          <p:cNvPr id="472" name="Google Shape;472;p65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61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Projekat klimatizacije i pročišćavanje zraka </a:t>
            </a:r>
            <a:endParaRPr/>
          </a:p>
        </p:txBody>
      </p:sp>
      <p:sp>
        <p:nvSpPr>
          <p:cNvPr id="473" name="Google Shape;473;p65"/>
          <p:cNvSpPr txBox="1">
            <a:spLocks noGrp="1"/>
          </p:cNvSpPr>
          <p:nvPr>
            <p:ph type="subTitle" idx="1"/>
          </p:nvPr>
        </p:nvSpPr>
        <p:spPr>
          <a:xfrm>
            <a:off x="381100" y="3676650"/>
            <a:ext cx="21075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Klimatizacija sportske sale</a:t>
            </a:r>
            <a:endParaRPr/>
          </a:p>
        </p:txBody>
      </p:sp>
      <p:sp>
        <p:nvSpPr>
          <p:cNvPr id="474" name="Google Shape;474;p65"/>
          <p:cNvSpPr txBox="1">
            <a:spLocks noGrp="1"/>
          </p:cNvSpPr>
          <p:nvPr>
            <p:ph type="subTitle" idx="5"/>
          </p:nvPr>
        </p:nvSpPr>
        <p:spPr>
          <a:xfrm>
            <a:off x="3280575" y="3676650"/>
            <a:ext cx="26412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Postavljanje klime i pročišćivača zraka </a:t>
            </a:r>
            <a:endParaRPr/>
          </a:p>
        </p:txBody>
      </p:sp>
      <p:pic>
        <p:nvPicPr>
          <p:cNvPr id="475" name="Google Shape;475;p65"/>
          <p:cNvPicPr preferRelativeResize="0">
            <a:picLocks noGrp="1"/>
          </p:cNvPicPr>
          <p:nvPr>
            <p:ph type="pic" idx="3"/>
          </p:nvPr>
        </p:nvPicPr>
        <p:blipFill rotWithShape="1">
          <a:blip r:embed="rId5">
            <a:alphaModFix/>
          </a:blip>
          <a:srcRect t="12502" b="12495"/>
          <a:stretch/>
        </p:blipFill>
        <p:spPr>
          <a:xfrm>
            <a:off x="6063925" y="1543050"/>
            <a:ext cx="2910900" cy="2057400"/>
          </a:xfrm>
          <a:prstGeom prst="snip1Rect">
            <a:avLst>
              <a:gd name="adj" fmla="val 16667"/>
            </a:avLst>
          </a:prstGeom>
        </p:spPr>
      </p:pic>
      <p:sp>
        <p:nvSpPr>
          <p:cNvPr id="476" name="Google Shape;476;p65"/>
          <p:cNvSpPr txBox="1">
            <a:spLocks noGrp="1"/>
          </p:cNvSpPr>
          <p:nvPr>
            <p:ph type="subTitle" idx="6"/>
          </p:nvPr>
        </p:nvSpPr>
        <p:spPr>
          <a:xfrm>
            <a:off x="6063925" y="3676650"/>
            <a:ext cx="3003600" cy="35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Klima i pročišćivač zraka u učionici informatike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Placeholder 1"/>
          <p:cNvPicPr>
            <a:picLocks noGrp="1" noChangeAspect="1"/>
          </p:cNvPicPr>
          <p:nvPr>
            <p:ph type="pic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>
          <a:xfrm>
            <a:off x="3544869" y="1543050"/>
            <a:ext cx="2057400" cy="2057400"/>
          </a:xfrm>
          <a:prstGeom prst="snip1Rect">
            <a:avLst>
              <a:gd name="adj" fmla="val 16667"/>
            </a:avLst>
          </a:prstGeom>
        </p:spPr>
      </p:pic>
      <p:pic>
        <p:nvPicPr>
          <p:cNvPr id="5" name="Picture Placeholder 4"/>
          <p:cNvPicPr>
            <a:picLocks noGrp="1" noChangeAspect="1"/>
          </p:cNvPicPr>
          <p:nvPr>
            <p:ph type="pic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63" b="13563"/>
          <a:stretch>
            <a:fillRect/>
          </a:stretch>
        </p:blipFill>
        <p:spPr>
          <a:xfrm>
            <a:off x="6657975" y="1543050"/>
            <a:ext cx="2057400" cy="2057400"/>
          </a:xfrm>
          <a:prstGeom prst="snip1Rect">
            <a:avLst>
              <a:gd name="adj" fmla="val 16667"/>
            </a:avLst>
          </a:prstGeom>
        </p:spPr>
      </p:pic>
      <p:pic>
        <p:nvPicPr>
          <p:cNvPr id="3" name="Picture Placeholder 2"/>
          <p:cNvPicPr>
            <a:picLocks noGrp="1" noChangeAspect="1"/>
          </p:cNvPicPr>
          <p:nvPr>
            <p:ph type="pic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0" b="12500"/>
          <a:stretch>
            <a:fillRect/>
          </a:stretch>
        </p:blipFill>
        <p:spPr>
          <a:xfrm>
            <a:off x="431800" y="1543050"/>
            <a:ext cx="2057400" cy="2057400"/>
          </a:xfrm>
          <a:prstGeom prst="snip1Rect">
            <a:avLst>
              <a:gd name="adj" fmla="val 16667"/>
            </a:avLst>
          </a:prstGeom>
        </p:spPr>
      </p:pic>
      <p:sp>
        <p:nvSpPr>
          <p:cNvPr id="484" name="Google Shape;484;p66"/>
          <p:cNvSpPr txBox="1">
            <a:spLocks noGrp="1"/>
          </p:cNvSpPr>
          <p:nvPr>
            <p:ph type="title"/>
          </p:nvPr>
        </p:nvSpPr>
        <p:spPr>
          <a:xfrm>
            <a:off x="333925" y="587150"/>
            <a:ext cx="8475600" cy="1354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3. </a:t>
            </a:r>
            <a:r>
              <a:rPr lang="en" sz="2000" dirty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Pripremna nastava za upis na fakultet (Fizika i Hemija</a:t>
            </a:r>
            <a:r>
              <a:rPr lang="en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)  </a:t>
            </a:r>
            <a:r>
              <a:rPr lang="en-US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I</a:t>
            </a:r>
            <a:r>
              <a:rPr lang="en" sz="2000" dirty="0" smtClean="0">
                <a:solidFill>
                  <a:schemeClr val="dk1"/>
                </a:solidFill>
                <a:latin typeface="Inter Tight"/>
                <a:ea typeface="Inter Tight"/>
                <a:cs typeface="Inter Tight"/>
                <a:sym typeface="Inter Tight"/>
              </a:rPr>
              <a:t> Priprema za takmičenje iz Matematike</a:t>
            </a:r>
            <a:endParaRPr sz="2000" dirty="0">
              <a:solidFill>
                <a:schemeClr val="dk1"/>
              </a:solidFill>
              <a:latin typeface="Inter Tight"/>
              <a:ea typeface="Inter Tight"/>
              <a:cs typeface="Inter Tight"/>
              <a:sym typeface="Inter Tigh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 </a:t>
            </a:r>
            <a:endParaRPr dirty="0"/>
          </a:p>
        </p:txBody>
      </p:sp>
      <p:sp>
        <p:nvSpPr>
          <p:cNvPr id="485" name="Google Shape;485;p66"/>
          <p:cNvSpPr txBox="1">
            <a:spLocks noGrp="1"/>
          </p:cNvSpPr>
          <p:nvPr>
            <p:ph type="subTitle" idx="1"/>
          </p:nvPr>
        </p:nvSpPr>
        <p:spPr>
          <a:xfrm>
            <a:off x="381100" y="3676650"/>
            <a:ext cx="2492252" cy="15234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>
              <a:spcAft>
                <a:spcPts val="1200"/>
              </a:spcAft>
            </a:pPr>
            <a:r>
              <a:rPr lang="en-US" dirty="0" err="1"/>
              <a:t>Profesorica</a:t>
            </a:r>
            <a:r>
              <a:rPr lang="en-US" dirty="0"/>
              <a:t> </a:t>
            </a:r>
            <a:r>
              <a:rPr lang="en-US" dirty="0" err="1"/>
              <a:t>hemije</a:t>
            </a:r>
            <a:r>
              <a:rPr lang="en-US" dirty="0"/>
              <a:t> </a:t>
            </a:r>
            <a:r>
              <a:rPr lang="en-US" dirty="0" err="1"/>
              <a:t>Dalila</a:t>
            </a:r>
            <a:r>
              <a:rPr lang="en-US" dirty="0"/>
              <a:t> Hot je </a:t>
            </a:r>
            <a:r>
              <a:rPr lang="en-US" dirty="0" err="1"/>
              <a:t>držala</a:t>
            </a:r>
            <a:r>
              <a:rPr lang="en-US" dirty="0"/>
              <a:t> u </a:t>
            </a:r>
            <a:r>
              <a:rPr lang="en-US" dirty="0" err="1"/>
              <a:t>mjesecu</a:t>
            </a:r>
            <a:r>
              <a:rPr lang="en-US" dirty="0"/>
              <a:t> </a:t>
            </a:r>
            <a:r>
              <a:rPr lang="en-US" dirty="0" err="1"/>
              <a:t>Januaru</a:t>
            </a:r>
            <a:r>
              <a:rPr lang="en-US" dirty="0"/>
              <a:t> </a:t>
            </a:r>
            <a:r>
              <a:rPr lang="en-US" dirty="0" err="1"/>
              <a:t>pripremnu</a:t>
            </a:r>
            <a:r>
              <a:rPr lang="en-US" dirty="0"/>
              <a:t> </a:t>
            </a:r>
            <a:r>
              <a:rPr lang="en-US" dirty="0" err="1"/>
              <a:t>nastavu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prijemni</a:t>
            </a:r>
            <a:r>
              <a:rPr lang="en-US" dirty="0"/>
              <a:t> </a:t>
            </a:r>
            <a:r>
              <a:rPr lang="en-US" dirty="0" err="1" smtClean="0"/>
              <a:t>ispit</a:t>
            </a:r>
            <a:r>
              <a:rPr lang="en-US" dirty="0" smtClean="0"/>
              <a:t> </a:t>
            </a:r>
            <a:r>
              <a:rPr lang="en-US" dirty="0" err="1" smtClean="0"/>
              <a:t>Medicinskog</a:t>
            </a:r>
            <a:r>
              <a:rPr lang="en-US" dirty="0" smtClean="0"/>
              <a:t> </a:t>
            </a:r>
            <a:r>
              <a:rPr lang="en-US" dirty="0" err="1"/>
              <a:t>fakulteta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učenike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odjeljenja</a:t>
            </a:r>
            <a:r>
              <a:rPr lang="en-US" dirty="0"/>
              <a:t> IV-2 (</a:t>
            </a:r>
            <a:r>
              <a:rPr lang="en-US" dirty="0" err="1"/>
              <a:t>Prirodno</a:t>
            </a:r>
            <a:r>
              <a:rPr lang="en-US" dirty="0"/>
              <a:t> </a:t>
            </a:r>
            <a:r>
              <a:rPr lang="en-US" dirty="0" err="1"/>
              <a:t>izborno</a:t>
            </a:r>
            <a:r>
              <a:rPr lang="en-US" dirty="0"/>
              <a:t> </a:t>
            </a:r>
            <a:r>
              <a:rPr lang="en-US" dirty="0" err="1"/>
              <a:t>područje</a:t>
            </a:r>
            <a:r>
              <a:rPr lang="en-US" dirty="0"/>
              <a:t>). </a:t>
            </a:r>
            <a:r>
              <a:rPr lang="en-US" dirty="0" err="1"/>
              <a:t>Pripremna</a:t>
            </a:r>
            <a:r>
              <a:rPr lang="en-US" dirty="0"/>
              <a:t> </a:t>
            </a:r>
            <a:r>
              <a:rPr lang="en-US" dirty="0" err="1" smtClean="0"/>
              <a:t>nastava</a:t>
            </a:r>
            <a:r>
              <a:rPr lang="en-US" dirty="0" smtClean="0"/>
              <a:t> u </a:t>
            </a:r>
            <a:r>
              <a:rPr lang="en-US" dirty="0" err="1"/>
              <a:t>januaru</a:t>
            </a:r>
            <a:r>
              <a:rPr lang="en-US" dirty="0"/>
              <a:t> je </a:t>
            </a:r>
            <a:r>
              <a:rPr lang="en-US" dirty="0" err="1"/>
              <a:t>trajala</a:t>
            </a:r>
            <a:r>
              <a:rPr lang="en-US" dirty="0"/>
              <a:t> 15 </a:t>
            </a:r>
            <a:r>
              <a:rPr lang="en-US" dirty="0" err="1"/>
              <a:t>časova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486" name="Google Shape;486;p66"/>
          <p:cNvSpPr txBox="1">
            <a:spLocks noGrp="1"/>
          </p:cNvSpPr>
          <p:nvPr>
            <p:ph type="subTitle" idx="5"/>
          </p:nvPr>
        </p:nvSpPr>
        <p:spPr>
          <a:xfrm>
            <a:off x="3010178" y="3676650"/>
            <a:ext cx="3180377" cy="13387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>
              <a:spcAft>
                <a:spcPts val="1200"/>
              </a:spcAft>
            </a:pPr>
            <a:r>
              <a:rPr lang="en-US" dirty="0" err="1"/>
              <a:t>Profesor</a:t>
            </a:r>
            <a:r>
              <a:rPr lang="en-US" dirty="0"/>
              <a:t> </a:t>
            </a:r>
            <a:r>
              <a:rPr lang="en-US" dirty="0" err="1"/>
              <a:t>fizike</a:t>
            </a:r>
            <a:r>
              <a:rPr lang="en-US" dirty="0"/>
              <a:t> </a:t>
            </a:r>
            <a:r>
              <a:rPr lang="en-US" dirty="0" err="1"/>
              <a:t>Sabih</a:t>
            </a:r>
            <a:r>
              <a:rPr lang="en-US" dirty="0"/>
              <a:t> </a:t>
            </a:r>
            <a:r>
              <a:rPr lang="en-US" dirty="0" err="1"/>
              <a:t>Mujakić</a:t>
            </a:r>
            <a:r>
              <a:rPr lang="en-US" dirty="0"/>
              <a:t> je </a:t>
            </a:r>
            <a:r>
              <a:rPr lang="en-US" dirty="0" err="1"/>
              <a:t>držao</a:t>
            </a:r>
            <a:r>
              <a:rPr lang="en-US" dirty="0"/>
              <a:t> u </a:t>
            </a:r>
            <a:r>
              <a:rPr lang="en-US" dirty="0" err="1"/>
              <a:t>mjesecu</a:t>
            </a:r>
            <a:r>
              <a:rPr lang="en-US" dirty="0"/>
              <a:t> </a:t>
            </a:r>
            <a:r>
              <a:rPr lang="en-US" dirty="0" err="1"/>
              <a:t>Januaru</a:t>
            </a:r>
            <a:r>
              <a:rPr lang="en-US" dirty="0"/>
              <a:t> </a:t>
            </a:r>
            <a:r>
              <a:rPr lang="en-US" dirty="0" err="1"/>
              <a:t>pripremnu</a:t>
            </a:r>
            <a:r>
              <a:rPr lang="en-US" dirty="0"/>
              <a:t> </a:t>
            </a:r>
            <a:r>
              <a:rPr lang="en-US" dirty="0" err="1"/>
              <a:t>nastavu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prijemni</a:t>
            </a:r>
            <a:r>
              <a:rPr lang="en-US" dirty="0"/>
              <a:t> </a:t>
            </a:r>
            <a:r>
              <a:rPr lang="en-US" dirty="0" err="1"/>
              <a:t>ispit</a:t>
            </a:r>
            <a:endParaRPr lang="en-US" dirty="0"/>
          </a:p>
          <a:p>
            <a:pPr marL="0" lvl="0" indent="0">
              <a:spcAft>
                <a:spcPts val="1200"/>
              </a:spcAft>
            </a:pPr>
            <a:r>
              <a:rPr lang="en-US" dirty="0" err="1"/>
              <a:t>Medicinskog</a:t>
            </a:r>
            <a:r>
              <a:rPr lang="en-US" dirty="0"/>
              <a:t> </a:t>
            </a:r>
            <a:r>
              <a:rPr lang="en-US" dirty="0" err="1"/>
              <a:t>fakulteta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učenike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odjeljenja</a:t>
            </a:r>
            <a:r>
              <a:rPr lang="en-US" dirty="0"/>
              <a:t> IV-2 (</a:t>
            </a:r>
            <a:r>
              <a:rPr lang="en-US" dirty="0" err="1"/>
              <a:t>Prirodno</a:t>
            </a:r>
            <a:r>
              <a:rPr lang="en-US" dirty="0"/>
              <a:t> </a:t>
            </a:r>
            <a:r>
              <a:rPr lang="en-US" dirty="0" err="1"/>
              <a:t>izborno</a:t>
            </a:r>
            <a:r>
              <a:rPr lang="en-US" dirty="0"/>
              <a:t> </a:t>
            </a:r>
            <a:r>
              <a:rPr lang="en-US" dirty="0" err="1"/>
              <a:t>područje</a:t>
            </a:r>
            <a:r>
              <a:rPr lang="en-US" dirty="0"/>
              <a:t>). </a:t>
            </a:r>
            <a:r>
              <a:rPr lang="en-US" dirty="0" err="1"/>
              <a:t>Pripremna</a:t>
            </a:r>
            <a:r>
              <a:rPr lang="en-US" dirty="0"/>
              <a:t> </a:t>
            </a:r>
            <a:r>
              <a:rPr lang="en-US" dirty="0" err="1" smtClean="0"/>
              <a:t>nastava</a:t>
            </a:r>
            <a:r>
              <a:rPr lang="en-US" dirty="0" smtClean="0"/>
              <a:t> u </a:t>
            </a:r>
            <a:r>
              <a:rPr lang="en-US" dirty="0" err="1"/>
              <a:t>januaru</a:t>
            </a:r>
            <a:r>
              <a:rPr lang="en-US" dirty="0"/>
              <a:t> je </a:t>
            </a:r>
            <a:r>
              <a:rPr lang="en-US" dirty="0" err="1"/>
              <a:t>trajala</a:t>
            </a:r>
            <a:r>
              <a:rPr lang="en-US" dirty="0"/>
              <a:t> 30 </a:t>
            </a:r>
            <a:r>
              <a:rPr lang="en-US" dirty="0" err="1"/>
              <a:t>časova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487" name="Google Shape;487;p66"/>
          <p:cNvSpPr txBox="1">
            <a:spLocks noGrp="1"/>
          </p:cNvSpPr>
          <p:nvPr>
            <p:ph type="subTitle" idx="6"/>
          </p:nvPr>
        </p:nvSpPr>
        <p:spPr>
          <a:xfrm>
            <a:off x="6608438" y="3676650"/>
            <a:ext cx="2107500" cy="13541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>
              <a:spcAft>
                <a:spcPts val="1200"/>
              </a:spcAft>
            </a:pPr>
            <a:r>
              <a:rPr lang="en-US" dirty="0" err="1"/>
              <a:t>Profesorica</a:t>
            </a:r>
            <a:r>
              <a:rPr lang="en-US" dirty="0"/>
              <a:t> </a:t>
            </a:r>
            <a:r>
              <a:rPr lang="en-US" dirty="0" err="1"/>
              <a:t>matematike</a:t>
            </a:r>
            <a:r>
              <a:rPr lang="en-US" dirty="0"/>
              <a:t> </a:t>
            </a:r>
            <a:r>
              <a:rPr lang="en-US" dirty="0" err="1"/>
              <a:t>Emira</a:t>
            </a:r>
            <a:r>
              <a:rPr lang="en-US" dirty="0"/>
              <a:t> </a:t>
            </a:r>
            <a:r>
              <a:rPr lang="en-US" dirty="0" err="1"/>
              <a:t>Omeragić</a:t>
            </a:r>
            <a:r>
              <a:rPr lang="en-US" dirty="0"/>
              <a:t> </a:t>
            </a:r>
            <a:r>
              <a:rPr lang="en-US" dirty="0" err="1"/>
              <a:t>održala</a:t>
            </a:r>
            <a:r>
              <a:rPr lang="en-US" dirty="0"/>
              <a:t> je </a:t>
            </a:r>
            <a:r>
              <a:rPr lang="en-US" dirty="0" err="1"/>
              <a:t>pripremnu</a:t>
            </a:r>
            <a:r>
              <a:rPr lang="en-US" dirty="0"/>
              <a:t> </a:t>
            </a:r>
            <a:r>
              <a:rPr lang="en-US" dirty="0" err="1"/>
              <a:t>nastavu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takmičenje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 smtClean="0"/>
              <a:t>učenike</a:t>
            </a:r>
            <a:r>
              <a:rPr lang="en-US" dirty="0" smtClean="0"/>
              <a:t> </a:t>
            </a:r>
            <a:r>
              <a:rPr lang="en-US" dirty="0" err="1" smtClean="0"/>
              <a:t>trećih</a:t>
            </a:r>
            <a:r>
              <a:rPr lang="en-US" dirty="0" smtClean="0"/>
              <a:t> </a:t>
            </a:r>
            <a:r>
              <a:rPr lang="en-US" dirty="0" err="1"/>
              <a:t>razreda</a:t>
            </a:r>
            <a:r>
              <a:rPr lang="en-US" dirty="0"/>
              <a:t>. </a:t>
            </a:r>
            <a:r>
              <a:rPr lang="en-US" dirty="0" err="1"/>
              <a:t>Pripremna</a:t>
            </a:r>
            <a:r>
              <a:rPr lang="en-US" dirty="0"/>
              <a:t> </a:t>
            </a:r>
            <a:r>
              <a:rPr lang="en-US" dirty="0" err="1"/>
              <a:t>nastava</a:t>
            </a:r>
            <a:r>
              <a:rPr lang="en-US" dirty="0"/>
              <a:t> u </a:t>
            </a:r>
            <a:r>
              <a:rPr lang="en-US" dirty="0" err="1"/>
              <a:t>januaru</a:t>
            </a:r>
            <a:r>
              <a:rPr lang="en-US" dirty="0"/>
              <a:t> je </a:t>
            </a:r>
            <a:r>
              <a:rPr lang="en-US" dirty="0" err="1"/>
              <a:t>trajala</a:t>
            </a:r>
            <a:r>
              <a:rPr lang="en-US" dirty="0"/>
              <a:t> 16 </a:t>
            </a:r>
            <a:r>
              <a:rPr lang="en-US" dirty="0" err="1"/>
              <a:t>časova</a:t>
            </a:r>
            <a:r>
              <a:rPr lang="en-US" dirty="0"/>
              <a:t>.</a:t>
            </a:r>
            <a:endParaRPr dirty="0"/>
          </a:p>
        </p:txBody>
      </p:sp>
      <p:sp>
        <p:nvSpPr>
          <p:cNvPr id="488" name="Google Shape;488;p66"/>
          <p:cNvSpPr txBox="1">
            <a:spLocks noGrp="1"/>
          </p:cNvSpPr>
          <p:nvPr>
            <p:ph type="subTitle" idx="7"/>
          </p:nvPr>
        </p:nvSpPr>
        <p:spPr>
          <a:xfrm>
            <a:off x="1716575" y="205550"/>
            <a:ext cx="28554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489" name="Google Shape;489;p66"/>
          <p:cNvSpPr txBox="1">
            <a:spLocks noGrp="1"/>
          </p:cNvSpPr>
          <p:nvPr>
            <p:ph type="subTitle" idx="8"/>
          </p:nvPr>
        </p:nvSpPr>
        <p:spPr>
          <a:xfrm>
            <a:off x="333925" y="205550"/>
            <a:ext cx="1353300" cy="29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esson 1">
  <a:themeElements>
    <a:clrScheme name="Simple Light">
      <a:dk1>
        <a:srgbClr val="137C3F"/>
      </a:dk1>
      <a:lt1>
        <a:srgbClr val="FFFCF5"/>
      </a:lt1>
      <a:dk2>
        <a:srgbClr val="146AEB"/>
      </a:dk2>
      <a:lt2>
        <a:srgbClr val="FBA084"/>
      </a:lt2>
      <a:accent1>
        <a:srgbClr val="000000"/>
      </a:accent1>
      <a:accent2>
        <a:srgbClr val="FFFFB3"/>
      </a:accent2>
      <a:accent3>
        <a:srgbClr val="B6D7A8"/>
      </a:accent3>
      <a:accent4>
        <a:srgbClr val="A4C2F4"/>
      </a:accent4>
      <a:accent5>
        <a:srgbClr val="B6D7A8"/>
      </a:accent5>
      <a:accent6>
        <a:srgbClr val="B4A7D6"/>
      </a:accent6>
      <a:hlink>
        <a:srgbClr val="146AEB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540</Words>
  <Application>Microsoft Office PowerPoint</Application>
  <PresentationFormat>On-screen Show (16:9)</PresentationFormat>
  <Paragraphs>55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Inter Tight</vt:lpstr>
      <vt:lpstr>Arial</vt:lpstr>
      <vt:lpstr>Inter Tight SemiBold</vt:lpstr>
      <vt:lpstr>Inter Tight Medium</vt:lpstr>
      <vt:lpstr>Simple Light</vt:lpstr>
      <vt:lpstr>Lesson 1</vt:lpstr>
      <vt:lpstr>Druga gimnazija Sarajevo</vt:lpstr>
      <vt:lpstr>Sadržaj</vt:lpstr>
      <vt:lpstr>Aktivnosti tokom januara 2025. godine</vt:lpstr>
      <vt:lpstr>Edukacijske aktivnosti Stručna usavršavanja</vt:lpstr>
      <vt:lpstr>Radionica: Pristupi učenju i podučavanju</vt:lpstr>
      <vt:lpstr>Radionica:  Pristupi učenju i podučavanju</vt:lpstr>
      <vt:lpstr>Radionica:  Pružanje prve pomoći</vt:lpstr>
      <vt:lpstr>Radionica:  Pružanje prve pomoći</vt:lpstr>
      <vt:lpstr>2. Aktivnosti uređenja školskih prostorija za učenike i nastavnike  </vt:lpstr>
      <vt:lpstr>Uređenje školskih prostorija</vt:lpstr>
      <vt:lpstr>Uređenje školske kantine </vt:lpstr>
      <vt:lpstr>Uređenje hodnika i zbornice</vt:lpstr>
      <vt:lpstr>Organizacija arhive </vt:lpstr>
      <vt:lpstr>Projekat klimatizacije i pročišćavanje zraka </vt:lpstr>
      <vt:lpstr>3. Pripremna nastava za upis na fakultet (Fizika i Hemija)  I Priprema za takmičenje iz Matematike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Druga gimnazija Sarajevo</dc:title>
  <cp:lastModifiedBy>Druga Gimnazija</cp:lastModifiedBy>
  <cp:revision>3</cp:revision>
  <dcterms:modified xsi:type="dcterms:W3CDTF">2025-01-31T14:17:54Z</dcterms:modified>
</cp:coreProperties>
</file>